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60" r:id="rId3"/>
    <p:sldId id="278" r:id="rId4"/>
    <p:sldId id="261" r:id="rId5"/>
    <p:sldId id="262" r:id="rId6"/>
    <p:sldId id="263" r:id="rId7"/>
    <p:sldId id="264" r:id="rId8"/>
    <p:sldId id="530" r:id="rId9"/>
    <p:sldId id="257" r:id="rId10"/>
    <p:sldId id="534" r:id="rId11"/>
    <p:sldId id="259" r:id="rId12"/>
    <p:sldId id="258" r:id="rId13"/>
    <p:sldId id="265" r:id="rId14"/>
    <p:sldId id="266" r:id="rId15"/>
    <p:sldId id="267" r:id="rId16"/>
    <p:sldId id="268" r:id="rId17"/>
    <p:sldId id="269" r:id="rId18"/>
    <p:sldId id="275" r:id="rId19"/>
    <p:sldId id="276" r:id="rId20"/>
    <p:sldId id="271" r:id="rId21"/>
    <p:sldId id="277" r:id="rId22"/>
    <p:sldId id="279" r:id="rId23"/>
    <p:sldId id="272" r:id="rId24"/>
    <p:sldId id="273" r:id="rId25"/>
    <p:sldId id="274" r:id="rId26"/>
    <p:sldId id="53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606F3E94-B49F-4933-ADA3-C9A18E0A6D44}">
          <p14:sldIdLst>
            <p14:sldId id="256"/>
            <p14:sldId id="260"/>
            <p14:sldId id="278"/>
            <p14:sldId id="261"/>
            <p14:sldId id="262"/>
            <p14:sldId id="263"/>
            <p14:sldId id="264"/>
            <p14:sldId id="530"/>
            <p14:sldId id="257"/>
            <p14:sldId id="534"/>
            <p14:sldId id="259"/>
            <p14:sldId id="258"/>
            <p14:sldId id="265"/>
            <p14:sldId id="266"/>
            <p14:sldId id="267"/>
            <p14:sldId id="268"/>
            <p14:sldId id="269"/>
            <p14:sldId id="275"/>
            <p14:sldId id="276"/>
            <p14:sldId id="271"/>
            <p14:sldId id="277"/>
            <p14:sldId id="279"/>
            <p14:sldId id="272"/>
            <p14:sldId id="273"/>
            <p14:sldId id="274"/>
            <p14:sldId id="533"/>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5" d="100"/>
          <a:sy n="65" d="100"/>
        </p:scale>
        <p:origin x="-644" y="-316"/>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69F67-837B-4777-8DD2-0BEF388039F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BE7B339-01BF-4C79-84A6-FE9236025AA3}">
      <dgm:prSet phldrT="[Texto]" custT="1"/>
      <dgm:spPr/>
      <dgm:t>
        <a:bodyPr/>
        <a:lstStyle/>
        <a:p>
          <a:pPr algn="just"/>
          <a:r>
            <a:rPr lang="es-MX" sz="1800" i="0" u="none" strike="noStrike" baseline="0" dirty="0">
              <a:latin typeface="Calibri" panose="020F0502020204030204" pitchFamily="34" charset="0"/>
            </a:rPr>
            <a:t>Valorar el desempeño de los estudiantes al resolver situaciones o problemas que signifiquen retos genuinos para ellos y que les permitan poner en juego, integrar y combinar diversas capacidades.</a:t>
          </a:r>
          <a:endParaRPr lang="es-ES" sz="1800" dirty="0"/>
        </a:p>
      </dgm:t>
    </dgm:pt>
    <dgm:pt modelId="{390EFBEF-6849-4691-A89A-EE6E6E84680D}" type="parTrans" cxnId="{BA7B83D9-A1B9-4DCB-9902-3C1A8B986F0F}">
      <dgm:prSet/>
      <dgm:spPr/>
      <dgm:t>
        <a:bodyPr/>
        <a:lstStyle/>
        <a:p>
          <a:endParaRPr lang="es-ES"/>
        </a:p>
      </dgm:t>
    </dgm:pt>
    <dgm:pt modelId="{2CBCB1BC-3575-4CEB-B379-9B6EA341F4A2}" type="sibTrans" cxnId="{BA7B83D9-A1B9-4DCB-9902-3C1A8B986F0F}">
      <dgm:prSet/>
      <dgm:spPr/>
      <dgm:t>
        <a:bodyPr/>
        <a:lstStyle/>
        <a:p>
          <a:endParaRPr lang="es-ES"/>
        </a:p>
      </dgm:t>
    </dgm:pt>
    <dgm:pt modelId="{F43051E8-51DB-42DB-A9BA-A4CE1501AD82}">
      <dgm:prSet phldrT="[Texto]" custT="1"/>
      <dgm:spPr/>
      <dgm:t>
        <a:bodyPr/>
        <a:lstStyle/>
        <a:p>
          <a:pPr algn="just"/>
          <a:r>
            <a:rPr lang="es-MX" sz="1800" i="0" u="none" strike="noStrike" baseline="0" dirty="0">
              <a:solidFill>
                <a:schemeClr val="bg1"/>
              </a:solidFill>
              <a:latin typeface="Calibri" panose="020F0502020204030204" pitchFamily="34" charset="0"/>
            </a:rPr>
            <a:t>Identificar el nivel actual en el que se encuentran los estudiantes respecto de las competencias con el fin de ayudarlos a avanzar hacia niveles más altos.</a:t>
          </a:r>
          <a:endParaRPr lang="es-ES" sz="1800" dirty="0">
            <a:solidFill>
              <a:schemeClr val="bg1"/>
            </a:solidFill>
          </a:endParaRPr>
        </a:p>
      </dgm:t>
    </dgm:pt>
    <dgm:pt modelId="{28BA93DB-B740-47ED-A9CE-2D0F0A003C22}" type="parTrans" cxnId="{5C70036C-A8E5-40FD-9C4F-2207012ABEDA}">
      <dgm:prSet/>
      <dgm:spPr/>
      <dgm:t>
        <a:bodyPr/>
        <a:lstStyle/>
        <a:p>
          <a:endParaRPr lang="es-ES"/>
        </a:p>
      </dgm:t>
    </dgm:pt>
    <dgm:pt modelId="{3FDA46EE-8632-4442-86CE-35E6B2635301}" type="sibTrans" cxnId="{5C70036C-A8E5-40FD-9C4F-2207012ABEDA}">
      <dgm:prSet/>
      <dgm:spPr/>
      <dgm:t>
        <a:bodyPr/>
        <a:lstStyle/>
        <a:p>
          <a:endParaRPr lang="es-ES"/>
        </a:p>
      </dgm:t>
    </dgm:pt>
    <dgm:pt modelId="{0563A9C1-9A2B-47B8-8B58-8FF01938DF37}">
      <dgm:prSet phldrT="[Texto]" custT="1"/>
      <dgm:spPr/>
      <dgm:t>
        <a:bodyPr/>
        <a:lstStyle/>
        <a:p>
          <a:pPr algn="just"/>
          <a:r>
            <a:rPr lang="es-MX" sz="1600" i="0" u="none" strike="noStrike" baseline="0" dirty="0">
              <a:solidFill>
                <a:schemeClr val="bg1"/>
              </a:solidFill>
              <a:latin typeface="Calibri" panose="020F0502020204030204" pitchFamily="34" charset="0"/>
            </a:rPr>
            <a:t>Crear oportunidades continuas para que el estudiante demuestre hasta dónde es capaz de combinar de manera pertinente las diversas capacidades que integran una </a:t>
          </a:r>
          <a:r>
            <a:rPr lang="es-PE" sz="1600" i="0" u="none" strike="noStrike" baseline="0" dirty="0">
              <a:solidFill>
                <a:schemeClr val="bg1"/>
              </a:solidFill>
              <a:latin typeface="Calibri" panose="020F0502020204030204" pitchFamily="34" charset="0"/>
            </a:rPr>
            <a:t>competencia, antes que verificar la adquisición aislada de contenidos o habilidades o </a:t>
          </a:r>
          <a:r>
            <a:rPr lang="es-MX" sz="1600" i="0" u="none" strike="noStrike" baseline="0" dirty="0">
              <a:solidFill>
                <a:schemeClr val="bg1"/>
              </a:solidFill>
              <a:latin typeface="Calibri" panose="020F0502020204030204" pitchFamily="34" charset="0"/>
            </a:rPr>
            <a:t>distinguir entre los que aprueban y no aprueban.</a:t>
          </a:r>
          <a:endParaRPr lang="es-ES" sz="1600" dirty="0">
            <a:solidFill>
              <a:schemeClr val="bg1"/>
            </a:solidFill>
          </a:endParaRPr>
        </a:p>
      </dgm:t>
    </dgm:pt>
    <dgm:pt modelId="{F44726AE-F678-48F7-82E3-485FB801803E}" type="parTrans" cxnId="{B06A4CBC-D1EE-416E-8B18-80603586B51A}">
      <dgm:prSet/>
      <dgm:spPr/>
      <dgm:t>
        <a:bodyPr/>
        <a:lstStyle/>
        <a:p>
          <a:endParaRPr lang="es-ES"/>
        </a:p>
      </dgm:t>
    </dgm:pt>
    <dgm:pt modelId="{1876E335-426D-45A7-A41E-E1642870E172}" type="sibTrans" cxnId="{B06A4CBC-D1EE-416E-8B18-80603586B51A}">
      <dgm:prSet/>
      <dgm:spPr/>
      <dgm:t>
        <a:bodyPr/>
        <a:lstStyle/>
        <a:p>
          <a:endParaRPr lang="es-ES"/>
        </a:p>
      </dgm:t>
    </dgm:pt>
    <dgm:pt modelId="{B49CA6AE-5CA0-4C1C-9004-EB4ED2D49865}" type="pres">
      <dgm:prSet presAssocID="{C3869F67-837B-4777-8DD2-0BEF388039FF}" presName="Name0" presStyleCnt="0">
        <dgm:presLayoutVars>
          <dgm:chMax val="7"/>
          <dgm:chPref val="7"/>
          <dgm:dir/>
        </dgm:presLayoutVars>
      </dgm:prSet>
      <dgm:spPr/>
      <dgm:t>
        <a:bodyPr/>
        <a:lstStyle/>
        <a:p>
          <a:endParaRPr lang="es-ES"/>
        </a:p>
      </dgm:t>
    </dgm:pt>
    <dgm:pt modelId="{3E0E0F87-ADFF-4050-A89E-352A42A3420E}" type="pres">
      <dgm:prSet presAssocID="{C3869F67-837B-4777-8DD2-0BEF388039FF}" presName="Name1" presStyleCnt="0"/>
      <dgm:spPr/>
    </dgm:pt>
    <dgm:pt modelId="{34D31609-5E1F-4E32-ADEC-926CE16597FD}" type="pres">
      <dgm:prSet presAssocID="{C3869F67-837B-4777-8DD2-0BEF388039FF}" presName="cycle" presStyleCnt="0"/>
      <dgm:spPr/>
    </dgm:pt>
    <dgm:pt modelId="{B9E6B56E-13B6-4263-AB68-F5D8ADC9998C}" type="pres">
      <dgm:prSet presAssocID="{C3869F67-837B-4777-8DD2-0BEF388039FF}" presName="srcNode" presStyleLbl="node1" presStyleIdx="0" presStyleCnt="3"/>
      <dgm:spPr/>
    </dgm:pt>
    <dgm:pt modelId="{26083A84-6371-4280-90B7-4F501B0BD36B}" type="pres">
      <dgm:prSet presAssocID="{C3869F67-837B-4777-8DD2-0BEF388039FF}" presName="conn" presStyleLbl="parChTrans1D2" presStyleIdx="0" presStyleCnt="1"/>
      <dgm:spPr/>
      <dgm:t>
        <a:bodyPr/>
        <a:lstStyle/>
        <a:p>
          <a:endParaRPr lang="es-ES"/>
        </a:p>
      </dgm:t>
    </dgm:pt>
    <dgm:pt modelId="{1B0E9255-05FA-4559-8A1B-47AA198973E9}" type="pres">
      <dgm:prSet presAssocID="{C3869F67-837B-4777-8DD2-0BEF388039FF}" presName="extraNode" presStyleLbl="node1" presStyleIdx="0" presStyleCnt="3"/>
      <dgm:spPr/>
    </dgm:pt>
    <dgm:pt modelId="{8A957780-7615-401C-B03A-9C32BE3B8EC1}" type="pres">
      <dgm:prSet presAssocID="{C3869F67-837B-4777-8DD2-0BEF388039FF}" presName="dstNode" presStyleLbl="node1" presStyleIdx="0" presStyleCnt="3"/>
      <dgm:spPr/>
    </dgm:pt>
    <dgm:pt modelId="{B5785C9B-FEEC-45EA-9276-EE2B48BA5D1F}" type="pres">
      <dgm:prSet presAssocID="{9BE7B339-01BF-4C79-84A6-FE9236025AA3}" presName="text_1" presStyleLbl="node1" presStyleIdx="0" presStyleCnt="3">
        <dgm:presLayoutVars>
          <dgm:bulletEnabled val="1"/>
        </dgm:presLayoutVars>
      </dgm:prSet>
      <dgm:spPr/>
      <dgm:t>
        <a:bodyPr/>
        <a:lstStyle/>
        <a:p>
          <a:endParaRPr lang="es-ES"/>
        </a:p>
      </dgm:t>
    </dgm:pt>
    <dgm:pt modelId="{A6C0E4CE-ADBD-41FD-84C2-055664AE9055}" type="pres">
      <dgm:prSet presAssocID="{9BE7B339-01BF-4C79-84A6-FE9236025AA3}" presName="accent_1" presStyleCnt="0"/>
      <dgm:spPr/>
    </dgm:pt>
    <dgm:pt modelId="{EBE98B62-F891-46EE-8DE8-D0F8C17ACB70}" type="pres">
      <dgm:prSet presAssocID="{9BE7B339-01BF-4C79-84A6-FE9236025AA3}" presName="accentRepeatNode" presStyleLbl="solidFgAcc1" presStyleIdx="0" presStyleCnt="3"/>
      <dgm:spPr/>
    </dgm:pt>
    <dgm:pt modelId="{CF2A5727-5A4A-488A-BDA4-697DF115EAF1}" type="pres">
      <dgm:prSet presAssocID="{F43051E8-51DB-42DB-A9BA-A4CE1501AD82}" presName="text_2" presStyleLbl="node1" presStyleIdx="1" presStyleCnt="3">
        <dgm:presLayoutVars>
          <dgm:bulletEnabled val="1"/>
        </dgm:presLayoutVars>
      </dgm:prSet>
      <dgm:spPr/>
      <dgm:t>
        <a:bodyPr/>
        <a:lstStyle/>
        <a:p>
          <a:endParaRPr lang="es-ES"/>
        </a:p>
      </dgm:t>
    </dgm:pt>
    <dgm:pt modelId="{209AB3DC-1DFA-4E8A-990B-90C2ED3E53A4}" type="pres">
      <dgm:prSet presAssocID="{F43051E8-51DB-42DB-A9BA-A4CE1501AD82}" presName="accent_2" presStyleCnt="0"/>
      <dgm:spPr/>
    </dgm:pt>
    <dgm:pt modelId="{3E3F8255-924E-4714-B2C0-43C8D66CD8C3}" type="pres">
      <dgm:prSet presAssocID="{F43051E8-51DB-42DB-A9BA-A4CE1501AD82}" presName="accentRepeatNode" presStyleLbl="solidFgAcc1" presStyleIdx="1" presStyleCnt="3"/>
      <dgm:spPr/>
    </dgm:pt>
    <dgm:pt modelId="{B8625D54-9820-4223-9C37-C81D54012D38}" type="pres">
      <dgm:prSet presAssocID="{0563A9C1-9A2B-47B8-8B58-8FF01938DF37}" presName="text_3" presStyleLbl="node1" presStyleIdx="2" presStyleCnt="3">
        <dgm:presLayoutVars>
          <dgm:bulletEnabled val="1"/>
        </dgm:presLayoutVars>
      </dgm:prSet>
      <dgm:spPr/>
      <dgm:t>
        <a:bodyPr/>
        <a:lstStyle/>
        <a:p>
          <a:endParaRPr lang="es-ES"/>
        </a:p>
      </dgm:t>
    </dgm:pt>
    <dgm:pt modelId="{48B11BAB-6347-4635-AF53-8CD806FA2E2F}" type="pres">
      <dgm:prSet presAssocID="{0563A9C1-9A2B-47B8-8B58-8FF01938DF37}" presName="accent_3" presStyleCnt="0"/>
      <dgm:spPr/>
    </dgm:pt>
    <dgm:pt modelId="{E385D0E9-0DEE-40EB-9F3D-600531E08D5A}" type="pres">
      <dgm:prSet presAssocID="{0563A9C1-9A2B-47B8-8B58-8FF01938DF37}" presName="accentRepeatNode" presStyleLbl="solidFgAcc1" presStyleIdx="2" presStyleCnt="3"/>
      <dgm:spPr/>
    </dgm:pt>
  </dgm:ptLst>
  <dgm:cxnLst>
    <dgm:cxn modelId="{B17ADA80-C77A-4005-A46D-2456FD03CE65}" type="presOf" srcId="{F43051E8-51DB-42DB-A9BA-A4CE1501AD82}" destId="{CF2A5727-5A4A-488A-BDA4-697DF115EAF1}" srcOrd="0" destOrd="0" presId="urn:microsoft.com/office/officeart/2008/layout/VerticalCurvedList"/>
    <dgm:cxn modelId="{837F9954-078F-4D31-929B-5E540E090FF4}" type="presOf" srcId="{9BE7B339-01BF-4C79-84A6-FE9236025AA3}" destId="{B5785C9B-FEEC-45EA-9276-EE2B48BA5D1F}" srcOrd="0" destOrd="0" presId="urn:microsoft.com/office/officeart/2008/layout/VerticalCurvedList"/>
    <dgm:cxn modelId="{1E743166-E477-4502-84CD-ED627E28188A}" type="presOf" srcId="{2CBCB1BC-3575-4CEB-B379-9B6EA341F4A2}" destId="{26083A84-6371-4280-90B7-4F501B0BD36B}" srcOrd="0" destOrd="0" presId="urn:microsoft.com/office/officeart/2008/layout/VerticalCurvedList"/>
    <dgm:cxn modelId="{C3BCB69A-24F1-4DD0-8D25-FFFEBB0AD6BC}" type="presOf" srcId="{C3869F67-837B-4777-8DD2-0BEF388039FF}" destId="{B49CA6AE-5CA0-4C1C-9004-EB4ED2D49865}" srcOrd="0" destOrd="0" presId="urn:microsoft.com/office/officeart/2008/layout/VerticalCurvedList"/>
    <dgm:cxn modelId="{6C385CA0-0C39-4C6F-9FE1-91E07B84952C}" type="presOf" srcId="{0563A9C1-9A2B-47B8-8B58-8FF01938DF37}" destId="{B8625D54-9820-4223-9C37-C81D54012D38}" srcOrd="0" destOrd="0" presId="urn:microsoft.com/office/officeart/2008/layout/VerticalCurvedList"/>
    <dgm:cxn modelId="{5C70036C-A8E5-40FD-9C4F-2207012ABEDA}" srcId="{C3869F67-837B-4777-8DD2-0BEF388039FF}" destId="{F43051E8-51DB-42DB-A9BA-A4CE1501AD82}" srcOrd="1" destOrd="0" parTransId="{28BA93DB-B740-47ED-A9CE-2D0F0A003C22}" sibTransId="{3FDA46EE-8632-4442-86CE-35E6B2635301}"/>
    <dgm:cxn modelId="{BA7B83D9-A1B9-4DCB-9902-3C1A8B986F0F}" srcId="{C3869F67-837B-4777-8DD2-0BEF388039FF}" destId="{9BE7B339-01BF-4C79-84A6-FE9236025AA3}" srcOrd="0" destOrd="0" parTransId="{390EFBEF-6849-4691-A89A-EE6E6E84680D}" sibTransId="{2CBCB1BC-3575-4CEB-B379-9B6EA341F4A2}"/>
    <dgm:cxn modelId="{B06A4CBC-D1EE-416E-8B18-80603586B51A}" srcId="{C3869F67-837B-4777-8DD2-0BEF388039FF}" destId="{0563A9C1-9A2B-47B8-8B58-8FF01938DF37}" srcOrd="2" destOrd="0" parTransId="{F44726AE-F678-48F7-82E3-485FB801803E}" sibTransId="{1876E335-426D-45A7-A41E-E1642870E172}"/>
    <dgm:cxn modelId="{E9A64937-161B-409B-B8CB-CB8F27E85FFF}" type="presParOf" srcId="{B49CA6AE-5CA0-4C1C-9004-EB4ED2D49865}" destId="{3E0E0F87-ADFF-4050-A89E-352A42A3420E}" srcOrd="0" destOrd="0" presId="urn:microsoft.com/office/officeart/2008/layout/VerticalCurvedList"/>
    <dgm:cxn modelId="{ACD5E064-6EBC-46E2-9BEF-76D7AF0A837F}" type="presParOf" srcId="{3E0E0F87-ADFF-4050-A89E-352A42A3420E}" destId="{34D31609-5E1F-4E32-ADEC-926CE16597FD}" srcOrd="0" destOrd="0" presId="urn:microsoft.com/office/officeart/2008/layout/VerticalCurvedList"/>
    <dgm:cxn modelId="{85904BE0-DD80-41D5-A404-6B2520F64C5C}" type="presParOf" srcId="{34D31609-5E1F-4E32-ADEC-926CE16597FD}" destId="{B9E6B56E-13B6-4263-AB68-F5D8ADC9998C}" srcOrd="0" destOrd="0" presId="urn:microsoft.com/office/officeart/2008/layout/VerticalCurvedList"/>
    <dgm:cxn modelId="{E06BB2A1-B520-435C-A8EB-90359E387BFA}" type="presParOf" srcId="{34D31609-5E1F-4E32-ADEC-926CE16597FD}" destId="{26083A84-6371-4280-90B7-4F501B0BD36B}" srcOrd="1" destOrd="0" presId="urn:microsoft.com/office/officeart/2008/layout/VerticalCurvedList"/>
    <dgm:cxn modelId="{EAD0C738-4309-42D8-B853-B81F42E33BC1}" type="presParOf" srcId="{34D31609-5E1F-4E32-ADEC-926CE16597FD}" destId="{1B0E9255-05FA-4559-8A1B-47AA198973E9}" srcOrd="2" destOrd="0" presId="urn:microsoft.com/office/officeart/2008/layout/VerticalCurvedList"/>
    <dgm:cxn modelId="{B3840812-CEC9-46A0-BF39-B735BAD23F66}" type="presParOf" srcId="{34D31609-5E1F-4E32-ADEC-926CE16597FD}" destId="{8A957780-7615-401C-B03A-9C32BE3B8EC1}" srcOrd="3" destOrd="0" presId="urn:microsoft.com/office/officeart/2008/layout/VerticalCurvedList"/>
    <dgm:cxn modelId="{5182E57F-3373-4178-A60F-A164607541D3}" type="presParOf" srcId="{3E0E0F87-ADFF-4050-A89E-352A42A3420E}" destId="{B5785C9B-FEEC-45EA-9276-EE2B48BA5D1F}" srcOrd="1" destOrd="0" presId="urn:microsoft.com/office/officeart/2008/layout/VerticalCurvedList"/>
    <dgm:cxn modelId="{1FB2374C-2C2F-4F14-A2BF-B05E98AF43C4}" type="presParOf" srcId="{3E0E0F87-ADFF-4050-A89E-352A42A3420E}" destId="{A6C0E4CE-ADBD-41FD-84C2-055664AE9055}" srcOrd="2" destOrd="0" presId="urn:microsoft.com/office/officeart/2008/layout/VerticalCurvedList"/>
    <dgm:cxn modelId="{7A5E5E68-E698-4755-96F4-DAFE23696869}" type="presParOf" srcId="{A6C0E4CE-ADBD-41FD-84C2-055664AE9055}" destId="{EBE98B62-F891-46EE-8DE8-D0F8C17ACB70}" srcOrd="0" destOrd="0" presId="urn:microsoft.com/office/officeart/2008/layout/VerticalCurvedList"/>
    <dgm:cxn modelId="{76E6633F-704D-470A-847A-911456BC149E}" type="presParOf" srcId="{3E0E0F87-ADFF-4050-A89E-352A42A3420E}" destId="{CF2A5727-5A4A-488A-BDA4-697DF115EAF1}" srcOrd="3" destOrd="0" presId="urn:microsoft.com/office/officeart/2008/layout/VerticalCurvedList"/>
    <dgm:cxn modelId="{3248E615-0717-4CE7-8CC9-38F6678DF42D}" type="presParOf" srcId="{3E0E0F87-ADFF-4050-A89E-352A42A3420E}" destId="{209AB3DC-1DFA-4E8A-990B-90C2ED3E53A4}" srcOrd="4" destOrd="0" presId="urn:microsoft.com/office/officeart/2008/layout/VerticalCurvedList"/>
    <dgm:cxn modelId="{018E29E2-56CE-41EF-8ADF-2A590EE94FF8}" type="presParOf" srcId="{209AB3DC-1DFA-4E8A-990B-90C2ED3E53A4}" destId="{3E3F8255-924E-4714-B2C0-43C8D66CD8C3}" srcOrd="0" destOrd="0" presId="urn:microsoft.com/office/officeart/2008/layout/VerticalCurvedList"/>
    <dgm:cxn modelId="{3BC59177-D2E3-4706-A563-4312F10564C7}" type="presParOf" srcId="{3E0E0F87-ADFF-4050-A89E-352A42A3420E}" destId="{B8625D54-9820-4223-9C37-C81D54012D38}" srcOrd="5" destOrd="0" presId="urn:microsoft.com/office/officeart/2008/layout/VerticalCurvedList"/>
    <dgm:cxn modelId="{DC4F86FF-50A8-4F43-AEF7-FD834489BC18}" type="presParOf" srcId="{3E0E0F87-ADFF-4050-A89E-352A42A3420E}" destId="{48B11BAB-6347-4635-AF53-8CD806FA2E2F}" srcOrd="6" destOrd="0" presId="urn:microsoft.com/office/officeart/2008/layout/VerticalCurvedList"/>
    <dgm:cxn modelId="{0B1EBEEC-790E-405D-995F-AD74E036C06F}" type="presParOf" srcId="{48B11BAB-6347-4635-AF53-8CD806FA2E2F}" destId="{E385D0E9-0DEE-40EB-9F3D-600531E08D5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6E22C-38E7-4073-A8A1-C8FE619CA4BF}"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PE"/>
        </a:p>
      </dgm:t>
    </dgm:pt>
    <dgm:pt modelId="{1BC49B21-CD22-4EB5-841F-F483E66DBF1B}">
      <dgm:prSet phldrT="[Texto]" custT="1"/>
      <dgm:spPr/>
      <dgm:t>
        <a:bodyPr/>
        <a:lstStyle/>
        <a:p>
          <a:r>
            <a:rPr lang="es-MX" sz="1200" dirty="0"/>
            <a:t>COMPRENDER LA COMPETENCIA</a:t>
          </a:r>
          <a:endParaRPr lang="es-PE" sz="1200" dirty="0"/>
        </a:p>
      </dgm:t>
    </dgm:pt>
    <dgm:pt modelId="{5DC5E6CD-B31E-4424-91ED-A0E852363C2E}" type="parTrans" cxnId="{2FC659C9-EF09-43DE-9435-3176D62257B1}">
      <dgm:prSet/>
      <dgm:spPr/>
      <dgm:t>
        <a:bodyPr/>
        <a:lstStyle/>
        <a:p>
          <a:endParaRPr lang="es-PE"/>
        </a:p>
      </dgm:t>
    </dgm:pt>
    <dgm:pt modelId="{1659AF80-CDA0-4063-89BD-D6E77F8C572E}" type="sibTrans" cxnId="{2FC659C9-EF09-43DE-9435-3176D62257B1}">
      <dgm:prSet/>
      <dgm:spPr/>
      <dgm:t>
        <a:bodyPr/>
        <a:lstStyle/>
        <a:p>
          <a:endParaRPr lang="es-PE"/>
        </a:p>
      </dgm:t>
    </dgm:pt>
    <dgm:pt modelId="{876CAAB6-0D16-4F5E-9DB5-ADBF7495C66C}">
      <dgm:prSet phldrT="[Texto]" custT="1"/>
      <dgm:spPr/>
      <dgm:t>
        <a:bodyPr/>
        <a:lstStyle/>
        <a:p>
          <a:r>
            <a:rPr lang="es-MX" sz="1200" dirty="0"/>
            <a:t>ANALIZAR EL ESTÁNDAR</a:t>
          </a:r>
          <a:endParaRPr lang="es-PE" sz="1200" dirty="0"/>
        </a:p>
      </dgm:t>
    </dgm:pt>
    <dgm:pt modelId="{41EF82DB-9FF1-44FD-931C-604163235DD9}" type="parTrans" cxnId="{E9701886-7C83-44ED-A3E3-B8DA077BF73E}">
      <dgm:prSet/>
      <dgm:spPr/>
      <dgm:t>
        <a:bodyPr/>
        <a:lstStyle/>
        <a:p>
          <a:endParaRPr lang="es-PE"/>
        </a:p>
      </dgm:t>
    </dgm:pt>
    <dgm:pt modelId="{A9F71788-BCC5-4A5C-9807-24696B2BEC72}" type="sibTrans" cxnId="{E9701886-7C83-44ED-A3E3-B8DA077BF73E}">
      <dgm:prSet/>
      <dgm:spPr/>
      <dgm:t>
        <a:bodyPr/>
        <a:lstStyle/>
        <a:p>
          <a:endParaRPr lang="es-PE"/>
        </a:p>
      </dgm:t>
    </dgm:pt>
    <dgm:pt modelId="{C3D7EFDC-F537-4241-BAA6-6B158FB95C00}">
      <dgm:prSet phldrT="[Texto]" custT="1"/>
      <dgm:spPr/>
      <dgm:t>
        <a:bodyPr/>
        <a:lstStyle/>
        <a:p>
          <a:r>
            <a:rPr lang="es-MX" sz="1200" dirty="0"/>
            <a:t>DISEÑAR SITUACIONES SIGNIFICATIVAS</a:t>
          </a:r>
          <a:endParaRPr lang="es-PE" sz="1200" dirty="0"/>
        </a:p>
      </dgm:t>
    </dgm:pt>
    <dgm:pt modelId="{5E4A841A-9565-4784-A730-1EE8C0A14EE9}" type="parTrans" cxnId="{53509FB1-A6BD-4847-9B72-71484B827E3F}">
      <dgm:prSet/>
      <dgm:spPr/>
      <dgm:t>
        <a:bodyPr/>
        <a:lstStyle/>
        <a:p>
          <a:endParaRPr lang="es-PE"/>
        </a:p>
      </dgm:t>
    </dgm:pt>
    <dgm:pt modelId="{148B1A7A-57D8-4C76-ACD0-BF4FF1E33CF0}" type="sibTrans" cxnId="{53509FB1-A6BD-4847-9B72-71484B827E3F}">
      <dgm:prSet/>
      <dgm:spPr/>
      <dgm:t>
        <a:bodyPr/>
        <a:lstStyle/>
        <a:p>
          <a:endParaRPr lang="es-PE"/>
        </a:p>
      </dgm:t>
    </dgm:pt>
    <dgm:pt modelId="{7D4431B2-F4C9-4B1E-B45E-D74B912EAA02}">
      <dgm:prSet phldrT="[Texto]" custT="1"/>
      <dgm:spPr/>
      <dgm:t>
        <a:bodyPr/>
        <a:lstStyle/>
        <a:p>
          <a:r>
            <a:rPr lang="es-MX" sz="1200" dirty="0"/>
            <a:t>UTILIZAR CRITERIOS DE EVALUACIÓN</a:t>
          </a:r>
          <a:endParaRPr lang="es-PE" sz="1200" dirty="0"/>
        </a:p>
      </dgm:t>
    </dgm:pt>
    <dgm:pt modelId="{2C70CA97-8728-4E73-A3E4-C84B4A8E4CE7}" type="parTrans" cxnId="{7972C009-1770-4264-BCAE-00C82F006C00}">
      <dgm:prSet/>
      <dgm:spPr/>
      <dgm:t>
        <a:bodyPr/>
        <a:lstStyle/>
        <a:p>
          <a:endParaRPr lang="es-PE"/>
        </a:p>
      </dgm:t>
    </dgm:pt>
    <dgm:pt modelId="{B86068F8-539D-48C9-B8CB-8EF02450A368}" type="sibTrans" cxnId="{7972C009-1770-4264-BCAE-00C82F006C00}">
      <dgm:prSet/>
      <dgm:spPr/>
      <dgm:t>
        <a:bodyPr/>
        <a:lstStyle/>
        <a:p>
          <a:endParaRPr lang="es-PE"/>
        </a:p>
      </dgm:t>
    </dgm:pt>
    <dgm:pt modelId="{0BE74104-F771-4467-941D-40B3B5CF713C}">
      <dgm:prSet phldrT="[Texto]" custT="1"/>
      <dgm:spPr/>
      <dgm:t>
        <a:bodyPr/>
        <a:lstStyle/>
        <a:p>
          <a:r>
            <a:rPr lang="es-MX" sz="1200" dirty="0"/>
            <a:t>COMUNICAR A LOS ESTUDIANTES</a:t>
          </a:r>
          <a:endParaRPr lang="es-PE" sz="1200" dirty="0"/>
        </a:p>
      </dgm:t>
    </dgm:pt>
    <dgm:pt modelId="{DFF7A274-866E-4BE3-8858-4934D980CB31}" type="parTrans" cxnId="{A1A4E3C9-6FB4-4663-BAEA-0594DF84F4E4}">
      <dgm:prSet/>
      <dgm:spPr/>
      <dgm:t>
        <a:bodyPr/>
        <a:lstStyle/>
        <a:p>
          <a:endParaRPr lang="es-PE"/>
        </a:p>
      </dgm:t>
    </dgm:pt>
    <dgm:pt modelId="{EF80BF92-94FF-47B6-BEA2-D5D0A6A9872A}" type="sibTrans" cxnId="{A1A4E3C9-6FB4-4663-BAEA-0594DF84F4E4}">
      <dgm:prSet/>
      <dgm:spPr/>
      <dgm:t>
        <a:bodyPr/>
        <a:lstStyle/>
        <a:p>
          <a:endParaRPr lang="es-PE"/>
        </a:p>
      </dgm:t>
    </dgm:pt>
    <dgm:pt modelId="{74F07BAA-2051-42F1-A134-9EB8BA91A6F4}">
      <dgm:prSet phldrT="[Texto]" custT="1"/>
      <dgm:spPr/>
      <dgm:t>
        <a:bodyPr/>
        <a:lstStyle/>
        <a:p>
          <a:r>
            <a:rPr lang="es-MX" sz="1200" dirty="0"/>
            <a:t>ANALIZAR LAS EVIDENCIAS</a:t>
          </a:r>
          <a:endParaRPr lang="es-PE" sz="1200" dirty="0"/>
        </a:p>
      </dgm:t>
    </dgm:pt>
    <dgm:pt modelId="{D048BF50-B138-48A5-A07B-6A8F9A1695AD}" type="parTrans" cxnId="{20E4EF07-639E-49B8-9130-F150A75A91A5}">
      <dgm:prSet/>
      <dgm:spPr/>
      <dgm:t>
        <a:bodyPr/>
        <a:lstStyle/>
        <a:p>
          <a:endParaRPr lang="es-PE"/>
        </a:p>
      </dgm:t>
    </dgm:pt>
    <dgm:pt modelId="{52AE31F0-CE67-466B-BA7A-B8D6780B2356}" type="sibTrans" cxnId="{20E4EF07-639E-49B8-9130-F150A75A91A5}">
      <dgm:prSet/>
      <dgm:spPr/>
      <dgm:t>
        <a:bodyPr/>
        <a:lstStyle/>
        <a:p>
          <a:endParaRPr lang="es-PE"/>
        </a:p>
      </dgm:t>
    </dgm:pt>
    <dgm:pt modelId="{12F9C71A-9695-4307-A602-9FD942996FC0}">
      <dgm:prSet phldrT="[Texto]" custT="1"/>
      <dgm:spPr/>
      <dgm:t>
        <a:bodyPr/>
        <a:lstStyle/>
        <a:p>
          <a:r>
            <a:rPr lang="es-MX" sz="1200" dirty="0"/>
            <a:t>VALORAR EL DESEMPEÑO</a:t>
          </a:r>
          <a:endParaRPr lang="es-PE" sz="1200" dirty="0"/>
        </a:p>
      </dgm:t>
    </dgm:pt>
    <dgm:pt modelId="{78B22CDB-49A7-477F-A3DE-1F0B594FF93B}" type="parTrans" cxnId="{D29B01B3-080C-456B-994B-DD0DBEB2DE50}">
      <dgm:prSet/>
      <dgm:spPr/>
      <dgm:t>
        <a:bodyPr/>
        <a:lstStyle/>
        <a:p>
          <a:endParaRPr lang="es-PE"/>
        </a:p>
      </dgm:t>
    </dgm:pt>
    <dgm:pt modelId="{E5A21076-DC6F-464F-8B06-C3833439D576}" type="sibTrans" cxnId="{D29B01B3-080C-456B-994B-DD0DBEB2DE50}">
      <dgm:prSet/>
      <dgm:spPr/>
      <dgm:t>
        <a:bodyPr/>
        <a:lstStyle/>
        <a:p>
          <a:endParaRPr lang="es-PE"/>
        </a:p>
      </dgm:t>
    </dgm:pt>
    <dgm:pt modelId="{0C09A0EF-FF1D-42F7-9EDC-B3F4E223BBE9}">
      <dgm:prSet phldrT="[Texto]" custT="1"/>
      <dgm:spPr/>
      <dgm:t>
        <a:bodyPr/>
        <a:lstStyle/>
        <a:p>
          <a:r>
            <a:rPr lang="es-MX" sz="1200" dirty="0"/>
            <a:t>RETROALIMENTAR AL ESTUDIANTE</a:t>
          </a:r>
          <a:endParaRPr lang="es-PE" sz="1200" dirty="0"/>
        </a:p>
      </dgm:t>
    </dgm:pt>
    <dgm:pt modelId="{E400B91C-005C-44BC-B539-A0BB0A679DF1}" type="parTrans" cxnId="{93BC842D-2318-4B61-84AD-FD183D087EA8}">
      <dgm:prSet/>
      <dgm:spPr/>
      <dgm:t>
        <a:bodyPr/>
        <a:lstStyle/>
        <a:p>
          <a:endParaRPr lang="es-PE"/>
        </a:p>
      </dgm:t>
    </dgm:pt>
    <dgm:pt modelId="{753F9D29-33EF-4A37-B9B1-33FD543A6780}" type="sibTrans" cxnId="{93BC842D-2318-4B61-84AD-FD183D087EA8}">
      <dgm:prSet/>
      <dgm:spPr/>
      <dgm:t>
        <a:bodyPr/>
        <a:lstStyle/>
        <a:p>
          <a:endParaRPr lang="es-PE"/>
        </a:p>
      </dgm:t>
    </dgm:pt>
    <dgm:pt modelId="{19F1B7DC-EA2D-4C07-8E80-5FEE20DA1935}">
      <dgm:prSet phldrT="[Texto]" custT="1"/>
      <dgm:spPr/>
      <dgm:t>
        <a:bodyPr/>
        <a:lstStyle/>
        <a:p>
          <a:r>
            <a:rPr lang="es-MX" sz="1200" dirty="0"/>
            <a:t>REFLEXIONAR SOBRE TRABAJO DOCENTE</a:t>
          </a:r>
          <a:endParaRPr lang="es-PE" sz="1200" dirty="0"/>
        </a:p>
      </dgm:t>
    </dgm:pt>
    <dgm:pt modelId="{7C3A38B4-B654-4655-9A43-8FB45BD5859F}" type="parTrans" cxnId="{A85CEDDB-9127-4FB1-BD16-C51AE8B04C8E}">
      <dgm:prSet/>
      <dgm:spPr/>
      <dgm:t>
        <a:bodyPr/>
        <a:lstStyle/>
        <a:p>
          <a:endParaRPr lang="es-PE"/>
        </a:p>
      </dgm:t>
    </dgm:pt>
    <dgm:pt modelId="{0D6EAA8E-4FD7-4F11-9B61-8DA469789019}" type="sibTrans" cxnId="{A85CEDDB-9127-4FB1-BD16-C51AE8B04C8E}">
      <dgm:prSet/>
      <dgm:spPr/>
      <dgm:t>
        <a:bodyPr/>
        <a:lstStyle/>
        <a:p>
          <a:endParaRPr lang="es-PE"/>
        </a:p>
      </dgm:t>
    </dgm:pt>
    <dgm:pt modelId="{54781BD2-7050-4A99-AEB9-2F21B2301DCA}" type="pres">
      <dgm:prSet presAssocID="{FBA6E22C-38E7-4073-A8A1-C8FE619CA4BF}" presName="diagram" presStyleCnt="0">
        <dgm:presLayoutVars>
          <dgm:dir/>
          <dgm:resizeHandles/>
        </dgm:presLayoutVars>
      </dgm:prSet>
      <dgm:spPr/>
      <dgm:t>
        <a:bodyPr/>
        <a:lstStyle/>
        <a:p>
          <a:endParaRPr lang="es-ES"/>
        </a:p>
      </dgm:t>
    </dgm:pt>
    <dgm:pt modelId="{22CBA548-C9D9-4F07-903C-49AFB0F91912}" type="pres">
      <dgm:prSet presAssocID="{1BC49B21-CD22-4EB5-841F-F483E66DBF1B}" presName="firstNode" presStyleLbl="node1" presStyleIdx="0" presStyleCnt="9" custScaleX="92086" custScaleY="81436">
        <dgm:presLayoutVars>
          <dgm:bulletEnabled val="1"/>
        </dgm:presLayoutVars>
      </dgm:prSet>
      <dgm:spPr/>
      <dgm:t>
        <a:bodyPr/>
        <a:lstStyle/>
        <a:p>
          <a:endParaRPr lang="es-ES"/>
        </a:p>
      </dgm:t>
    </dgm:pt>
    <dgm:pt modelId="{A7173D9E-2F38-45FB-A2AB-39F636BBEA65}" type="pres">
      <dgm:prSet presAssocID="{1659AF80-CDA0-4063-89BD-D6E77F8C572E}" presName="sibTrans" presStyleLbl="sibTrans2D1" presStyleIdx="0" presStyleCnt="8"/>
      <dgm:spPr/>
      <dgm:t>
        <a:bodyPr/>
        <a:lstStyle/>
        <a:p>
          <a:endParaRPr lang="es-ES"/>
        </a:p>
      </dgm:t>
    </dgm:pt>
    <dgm:pt modelId="{F4DE1DBE-D4C3-4D83-A330-CDF6F1A57A30}" type="pres">
      <dgm:prSet presAssocID="{876CAAB6-0D16-4F5E-9DB5-ADBF7495C66C}" presName="middleNode" presStyleCnt="0"/>
      <dgm:spPr/>
    </dgm:pt>
    <dgm:pt modelId="{93D20F98-694C-4404-83D7-C8593A1A848E}" type="pres">
      <dgm:prSet presAssocID="{876CAAB6-0D16-4F5E-9DB5-ADBF7495C66C}" presName="padding" presStyleLbl="node1" presStyleIdx="0" presStyleCnt="9"/>
      <dgm:spPr/>
    </dgm:pt>
    <dgm:pt modelId="{130B9D54-A35A-4740-824E-008C9500731C}" type="pres">
      <dgm:prSet presAssocID="{876CAAB6-0D16-4F5E-9DB5-ADBF7495C66C}" presName="shape" presStyleLbl="node1" presStyleIdx="1" presStyleCnt="9" custScaleX="126318" custScaleY="120467">
        <dgm:presLayoutVars>
          <dgm:bulletEnabled val="1"/>
        </dgm:presLayoutVars>
      </dgm:prSet>
      <dgm:spPr/>
      <dgm:t>
        <a:bodyPr/>
        <a:lstStyle/>
        <a:p>
          <a:endParaRPr lang="es-ES"/>
        </a:p>
      </dgm:t>
    </dgm:pt>
    <dgm:pt modelId="{CD27EA29-6FE4-49D3-861E-64B52F5A0A5A}" type="pres">
      <dgm:prSet presAssocID="{A9F71788-BCC5-4A5C-9807-24696B2BEC72}" presName="sibTrans" presStyleLbl="sibTrans2D1" presStyleIdx="1" presStyleCnt="8"/>
      <dgm:spPr/>
      <dgm:t>
        <a:bodyPr/>
        <a:lstStyle/>
        <a:p>
          <a:endParaRPr lang="es-ES"/>
        </a:p>
      </dgm:t>
    </dgm:pt>
    <dgm:pt modelId="{0DD430C1-3822-4FA0-8BB6-497FE76F575E}" type="pres">
      <dgm:prSet presAssocID="{C3D7EFDC-F537-4241-BAA6-6B158FB95C00}" presName="middleNode" presStyleCnt="0"/>
      <dgm:spPr/>
    </dgm:pt>
    <dgm:pt modelId="{EF30EDCC-3927-4A66-9629-C4A13B04792C}" type="pres">
      <dgm:prSet presAssocID="{C3D7EFDC-F537-4241-BAA6-6B158FB95C00}" presName="padding" presStyleLbl="node1" presStyleIdx="1" presStyleCnt="9"/>
      <dgm:spPr/>
    </dgm:pt>
    <dgm:pt modelId="{5DE70996-62D6-4E79-8798-B18BDE190392}" type="pres">
      <dgm:prSet presAssocID="{C3D7EFDC-F537-4241-BAA6-6B158FB95C00}" presName="shape" presStyleLbl="node1" presStyleIdx="2" presStyleCnt="9" custScaleX="161859" custScaleY="113052">
        <dgm:presLayoutVars>
          <dgm:bulletEnabled val="1"/>
        </dgm:presLayoutVars>
      </dgm:prSet>
      <dgm:spPr/>
      <dgm:t>
        <a:bodyPr/>
        <a:lstStyle/>
        <a:p>
          <a:endParaRPr lang="es-ES"/>
        </a:p>
      </dgm:t>
    </dgm:pt>
    <dgm:pt modelId="{14F3E18C-0921-4D3E-A847-C7D0217B6AD4}" type="pres">
      <dgm:prSet presAssocID="{148B1A7A-57D8-4C76-ACD0-BF4FF1E33CF0}" presName="sibTrans" presStyleLbl="sibTrans2D1" presStyleIdx="2" presStyleCnt="8"/>
      <dgm:spPr/>
      <dgm:t>
        <a:bodyPr/>
        <a:lstStyle/>
        <a:p>
          <a:endParaRPr lang="es-ES"/>
        </a:p>
      </dgm:t>
    </dgm:pt>
    <dgm:pt modelId="{DCEF3C2E-110F-4D99-9D8F-89E020CC8C80}" type="pres">
      <dgm:prSet presAssocID="{7D4431B2-F4C9-4B1E-B45E-D74B912EAA02}" presName="middleNode" presStyleCnt="0"/>
      <dgm:spPr/>
    </dgm:pt>
    <dgm:pt modelId="{D67C00C6-B89E-490F-8424-B1CAB2EB450C}" type="pres">
      <dgm:prSet presAssocID="{7D4431B2-F4C9-4B1E-B45E-D74B912EAA02}" presName="padding" presStyleLbl="node1" presStyleIdx="2" presStyleCnt="9"/>
      <dgm:spPr/>
    </dgm:pt>
    <dgm:pt modelId="{F959CB7A-7FF8-4F37-81EC-AE9B554FB56D}" type="pres">
      <dgm:prSet presAssocID="{7D4431B2-F4C9-4B1E-B45E-D74B912EAA02}" presName="shape" presStyleLbl="node1" presStyleIdx="3" presStyleCnt="9" custScaleX="135492" custScaleY="110825">
        <dgm:presLayoutVars>
          <dgm:bulletEnabled val="1"/>
        </dgm:presLayoutVars>
      </dgm:prSet>
      <dgm:spPr/>
      <dgm:t>
        <a:bodyPr/>
        <a:lstStyle/>
        <a:p>
          <a:endParaRPr lang="es-ES"/>
        </a:p>
      </dgm:t>
    </dgm:pt>
    <dgm:pt modelId="{C9846D4B-154F-4B24-96CC-706A2D618996}" type="pres">
      <dgm:prSet presAssocID="{B86068F8-539D-48C9-B8CB-8EF02450A368}" presName="sibTrans" presStyleLbl="sibTrans2D1" presStyleIdx="3" presStyleCnt="8"/>
      <dgm:spPr/>
      <dgm:t>
        <a:bodyPr/>
        <a:lstStyle/>
        <a:p>
          <a:endParaRPr lang="es-ES"/>
        </a:p>
      </dgm:t>
    </dgm:pt>
    <dgm:pt modelId="{233FBF94-C661-4298-B0F8-B84C1CEADE94}" type="pres">
      <dgm:prSet presAssocID="{0BE74104-F771-4467-941D-40B3B5CF713C}" presName="middleNode" presStyleCnt="0"/>
      <dgm:spPr/>
    </dgm:pt>
    <dgm:pt modelId="{3D3DF920-AA6F-49FD-A4BC-60980FA7B736}" type="pres">
      <dgm:prSet presAssocID="{0BE74104-F771-4467-941D-40B3B5CF713C}" presName="padding" presStyleLbl="node1" presStyleIdx="3" presStyleCnt="9"/>
      <dgm:spPr/>
    </dgm:pt>
    <dgm:pt modelId="{35B91402-7B57-478A-8AF9-5E3276EC2CB9}" type="pres">
      <dgm:prSet presAssocID="{0BE74104-F771-4467-941D-40B3B5CF713C}" presName="shape" presStyleLbl="node1" presStyleIdx="4" presStyleCnt="9" custScaleX="135492" custScaleY="117403">
        <dgm:presLayoutVars>
          <dgm:bulletEnabled val="1"/>
        </dgm:presLayoutVars>
      </dgm:prSet>
      <dgm:spPr/>
      <dgm:t>
        <a:bodyPr/>
        <a:lstStyle/>
        <a:p>
          <a:endParaRPr lang="es-ES"/>
        </a:p>
      </dgm:t>
    </dgm:pt>
    <dgm:pt modelId="{36CD261B-5543-4804-8B54-DC3DC0E86E69}" type="pres">
      <dgm:prSet presAssocID="{EF80BF92-94FF-47B6-BEA2-D5D0A6A9872A}" presName="sibTrans" presStyleLbl="sibTrans2D1" presStyleIdx="4" presStyleCnt="8"/>
      <dgm:spPr/>
      <dgm:t>
        <a:bodyPr/>
        <a:lstStyle/>
        <a:p>
          <a:endParaRPr lang="es-ES"/>
        </a:p>
      </dgm:t>
    </dgm:pt>
    <dgm:pt modelId="{46B7840C-5B23-4E06-9093-DD75BD379635}" type="pres">
      <dgm:prSet presAssocID="{74F07BAA-2051-42F1-A134-9EB8BA91A6F4}" presName="middleNode" presStyleCnt="0"/>
      <dgm:spPr/>
    </dgm:pt>
    <dgm:pt modelId="{D5452CBD-2B3E-41DC-87C6-2DDA5D54676C}" type="pres">
      <dgm:prSet presAssocID="{74F07BAA-2051-42F1-A134-9EB8BA91A6F4}" presName="padding" presStyleLbl="node1" presStyleIdx="4" presStyleCnt="9"/>
      <dgm:spPr/>
    </dgm:pt>
    <dgm:pt modelId="{67506751-EEEF-4F5E-B0FA-46580CAB0894}" type="pres">
      <dgm:prSet presAssocID="{74F07BAA-2051-42F1-A134-9EB8BA91A6F4}" presName="shape" presStyleLbl="node1" presStyleIdx="5" presStyleCnt="9" custScaleX="150263" custScaleY="123000">
        <dgm:presLayoutVars>
          <dgm:bulletEnabled val="1"/>
        </dgm:presLayoutVars>
      </dgm:prSet>
      <dgm:spPr/>
      <dgm:t>
        <a:bodyPr/>
        <a:lstStyle/>
        <a:p>
          <a:endParaRPr lang="es-ES"/>
        </a:p>
      </dgm:t>
    </dgm:pt>
    <dgm:pt modelId="{06E34C1C-A8AB-418A-8193-10A7F3B91610}" type="pres">
      <dgm:prSet presAssocID="{52AE31F0-CE67-466B-BA7A-B8D6780B2356}" presName="sibTrans" presStyleLbl="sibTrans2D1" presStyleIdx="5" presStyleCnt="8"/>
      <dgm:spPr/>
      <dgm:t>
        <a:bodyPr/>
        <a:lstStyle/>
        <a:p>
          <a:endParaRPr lang="es-ES"/>
        </a:p>
      </dgm:t>
    </dgm:pt>
    <dgm:pt modelId="{C03EB3EB-8E53-4039-9B0B-BE94442B5F03}" type="pres">
      <dgm:prSet presAssocID="{12F9C71A-9695-4307-A602-9FD942996FC0}" presName="middleNode" presStyleCnt="0"/>
      <dgm:spPr/>
    </dgm:pt>
    <dgm:pt modelId="{A779D469-23E4-4235-A190-FA1692A9602D}" type="pres">
      <dgm:prSet presAssocID="{12F9C71A-9695-4307-A602-9FD942996FC0}" presName="padding" presStyleLbl="node1" presStyleIdx="5" presStyleCnt="9"/>
      <dgm:spPr/>
    </dgm:pt>
    <dgm:pt modelId="{96B36FD5-1514-4A22-9F6A-6427585291CE}" type="pres">
      <dgm:prSet presAssocID="{12F9C71A-9695-4307-A602-9FD942996FC0}" presName="shape" presStyleLbl="node1" presStyleIdx="6" presStyleCnt="9" custScaleX="127875" custScaleY="129843">
        <dgm:presLayoutVars>
          <dgm:bulletEnabled val="1"/>
        </dgm:presLayoutVars>
      </dgm:prSet>
      <dgm:spPr/>
      <dgm:t>
        <a:bodyPr/>
        <a:lstStyle/>
        <a:p>
          <a:endParaRPr lang="es-ES"/>
        </a:p>
      </dgm:t>
    </dgm:pt>
    <dgm:pt modelId="{541A6421-A2C7-4292-8CBD-AFD26A718A1C}" type="pres">
      <dgm:prSet presAssocID="{E5A21076-DC6F-464F-8B06-C3833439D576}" presName="sibTrans" presStyleLbl="sibTrans2D1" presStyleIdx="6" presStyleCnt="8"/>
      <dgm:spPr/>
      <dgm:t>
        <a:bodyPr/>
        <a:lstStyle/>
        <a:p>
          <a:endParaRPr lang="es-ES"/>
        </a:p>
      </dgm:t>
    </dgm:pt>
    <dgm:pt modelId="{3ED2D183-0343-4536-B1B4-6E297137F08F}" type="pres">
      <dgm:prSet presAssocID="{0C09A0EF-FF1D-42F7-9EDC-B3F4E223BBE9}" presName="middleNode" presStyleCnt="0"/>
      <dgm:spPr/>
    </dgm:pt>
    <dgm:pt modelId="{980D88EC-9087-4D5B-85FF-827AA22DDAC8}" type="pres">
      <dgm:prSet presAssocID="{0C09A0EF-FF1D-42F7-9EDC-B3F4E223BBE9}" presName="padding" presStyleLbl="node1" presStyleIdx="6" presStyleCnt="9"/>
      <dgm:spPr/>
    </dgm:pt>
    <dgm:pt modelId="{FF281DC3-ADBC-4BEA-885D-3F64AB37681E}" type="pres">
      <dgm:prSet presAssocID="{0C09A0EF-FF1D-42F7-9EDC-B3F4E223BBE9}" presName="shape" presStyleLbl="node1" presStyleIdx="7" presStyleCnt="9" custScaleX="154329" custScaleY="141609">
        <dgm:presLayoutVars>
          <dgm:bulletEnabled val="1"/>
        </dgm:presLayoutVars>
      </dgm:prSet>
      <dgm:spPr/>
      <dgm:t>
        <a:bodyPr/>
        <a:lstStyle/>
        <a:p>
          <a:endParaRPr lang="es-ES"/>
        </a:p>
      </dgm:t>
    </dgm:pt>
    <dgm:pt modelId="{7F189622-C2CE-432D-B3DE-91FA9338415A}" type="pres">
      <dgm:prSet presAssocID="{753F9D29-33EF-4A37-B9B1-33FD543A6780}" presName="sibTrans" presStyleLbl="sibTrans2D1" presStyleIdx="7" presStyleCnt="8"/>
      <dgm:spPr/>
      <dgm:t>
        <a:bodyPr/>
        <a:lstStyle/>
        <a:p>
          <a:endParaRPr lang="es-ES"/>
        </a:p>
      </dgm:t>
    </dgm:pt>
    <dgm:pt modelId="{B3D4E3B8-246C-4174-9289-55CD22EDE184}" type="pres">
      <dgm:prSet presAssocID="{19F1B7DC-EA2D-4C07-8E80-5FEE20DA1935}" presName="lastNode" presStyleLbl="node1" presStyleIdx="8" presStyleCnt="9">
        <dgm:presLayoutVars>
          <dgm:bulletEnabled val="1"/>
        </dgm:presLayoutVars>
      </dgm:prSet>
      <dgm:spPr/>
      <dgm:t>
        <a:bodyPr/>
        <a:lstStyle/>
        <a:p>
          <a:endParaRPr lang="es-ES"/>
        </a:p>
      </dgm:t>
    </dgm:pt>
  </dgm:ptLst>
  <dgm:cxnLst>
    <dgm:cxn modelId="{DFB2F808-9445-406F-92DF-6DB73D604A4E}" type="presOf" srcId="{0C09A0EF-FF1D-42F7-9EDC-B3F4E223BBE9}" destId="{FF281DC3-ADBC-4BEA-885D-3F64AB37681E}" srcOrd="0" destOrd="0" presId="urn:microsoft.com/office/officeart/2005/8/layout/bProcess2"/>
    <dgm:cxn modelId="{7972C009-1770-4264-BCAE-00C82F006C00}" srcId="{FBA6E22C-38E7-4073-A8A1-C8FE619CA4BF}" destId="{7D4431B2-F4C9-4B1E-B45E-D74B912EAA02}" srcOrd="3" destOrd="0" parTransId="{2C70CA97-8728-4E73-A3E4-C84B4A8E4CE7}" sibTransId="{B86068F8-539D-48C9-B8CB-8EF02450A368}"/>
    <dgm:cxn modelId="{4D90E9D8-0A62-49F2-A7A9-9D2FE59AFB39}" type="presOf" srcId="{EF80BF92-94FF-47B6-BEA2-D5D0A6A9872A}" destId="{36CD261B-5543-4804-8B54-DC3DC0E86E69}" srcOrd="0" destOrd="0" presId="urn:microsoft.com/office/officeart/2005/8/layout/bProcess2"/>
    <dgm:cxn modelId="{D29B01B3-080C-456B-994B-DD0DBEB2DE50}" srcId="{FBA6E22C-38E7-4073-A8A1-C8FE619CA4BF}" destId="{12F9C71A-9695-4307-A602-9FD942996FC0}" srcOrd="6" destOrd="0" parTransId="{78B22CDB-49A7-477F-A3DE-1F0B594FF93B}" sibTransId="{E5A21076-DC6F-464F-8B06-C3833439D576}"/>
    <dgm:cxn modelId="{383B7128-015E-42F9-9BA1-6CB2479DA89E}" type="presOf" srcId="{148B1A7A-57D8-4C76-ACD0-BF4FF1E33CF0}" destId="{14F3E18C-0921-4D3E-A847-C7D0217B6AD4}" srcOrd="0" destOrd="0" presId="urn:microsoft.com/office/officeart/2005/8/layout/bProcess2"/>
    <dgm:cxn modelId="{B4835175-7CED-45FA-9F9F-DAB53B5D710F}" type="presOf" srcId="{C3D7EFDC-F537-4241-BAA6-6B158FB95C00}" destId="{5DE70996-62D6-4E79-8798-B18BDE190392}" srcOrd="0" destOrd="0" presId="urn:microsoft.com/office/officeart/2005/8/layout/bProcess2"/>
    <dgm:cxn modelId="{9F3AF2AC-3B5C-4F7C-B3E9-B378D5FE936F}" type="presOf" srcId="{A9F71788-BCC5-4A5C-9807-24696B2BEC72}" destId="{CD27EA29-6FE4-49D3-861E-64B52F5A0A5A}" srcOrd="0" destOrd="0" presId="urn:microsoft.com/office/officeart/2005/8/layout/bProcess2"/>
    <dgm:cxn modelId="{E3A44365-F3F1-4DC0-9418-08963B29163A}" type="presOf" srcId="{74F07BAA-2051-42F1-A134-9EB8BA91A6F4}" destId="{67506751-EEEF-4F5E-B0FA-46580CAB0894}" srcOrd="0" destOrd="0" presId="urn:microsoft.com/office/officeart/2005/8/layout/bProcess2"/>
    <dgm:cxn modelId="{550EBF76-8028-4754-AC69-6703C9654677}" type="presOf" srcId="{1BC49B21-CD22-4EB5-841F-F483E66DBF1B}" destId="{22CBA548-C9D9-4F07-903C-49AFB0F91912}" srcOrd="0" destOrd="0" presId="urn:microsoft.com/office/officeart/2005/8/layout/bProcess2"/>
    <dgm:cxn modelId="{3B862597-25B1-4660-BEDB-4EF3BC2FF50B}" type="presOf" srcId="{FBA6E22C-38E7-4073-A8A1-C8FE619CA4BF}" destId="{54781BD2-7050-4A99-AEB9-2F21B2301DCA}" srcOrd="0" destOrd="0" presId="urn:microsoft.com/office/officeart/2005/8/layout/bProcess2"/>
    <dgm:cxn modelId="{E9701886-7C83-44ED-A3E3-B8DA077BF73E}" srcId="{FBA6E22C-38E7-4073-A8A1-C8FE619CA4BF}" destId="{876CAAB6-0D16-4F5E-9DB5-ADBF7495C66C}" srcOrd="1" destOrd="0" parTransId="{41EF82DB-9FF1-44FD-931C-604163235DD9}" sibTransId="{A9F71788-BCC5-4A5C-9807-24696B2BEC72}"/>
    <dgm:cxn modelId="{7985991A-8053-4D61-88C7-1A1264521F55}" type="presOf" srcId="{B86068F8-539D-48C9-B8CB-8EF02450A368}" destId="{C9846D4B-154F-4B24-96CC-706A2D618996}" srcOrd="0" destOrd="0" presId="urn:microsoft.com/office/officeart/2005/8/layout/bProcess2"/>
    <dgm:cxn modelId="{6AE2DB33-162E-4939-8355-A36E8D96D297}" type="presOf" srcId="{12F9C71A-9695-4307-A602-9FD942996FC0}" destId="{96B36FD5-1514-4A22-9F6A-6427585291CE}" srcOrd="0" destOrd="0" presId="urn:microsoft.com/office/officeart/2005/8/layout/bProcess2"/>
    <dgm:cxn modelId="{2FC659C9-EF09-43DE-9435-3176D62257B1}" srcId="{FBA6E22C-38E7-4073-A8A1-C8FE619CA4BF}" destId="{1BC49B21-CD22-4EB5-841F-F483E66DBF1B}" srcOrd="0" destOrd="0" parTransId="{5DC5E6CD-B31E-4424-91ED-A0E852363C2E}" sibTransId="{1659AF80-CDA0-4063-89BD-D6E77F8C572E}"/>
    <dgm:cxn modelId="{2DE76F37-FCB3-4C0F-AFBA-CCA7AB4BCABD}" type="presOf" srcId="{E5A21076-DC6F-464F-8B06-C3833439D576}" destId="{541A6421-A2C7-4292-8CBD-AFD26A718A1C}" srcOrd="0" destOrd="0" presId="urn:microsoft.com/office/officeart/2005/8/layout/bProcess2"/>
    <dgm:cxn modelId="{93BC842D-2318-4B61-84AD-FD183D087EA8}" srcId="{FBA6E22C-38E7-4073-A8A1-C8FE619CA4BF}" destId="{0C09A0EF-FF1D-42F7-9EDC-B3F4E223BBE9}" srcOrd="7" destOrd="0" parTransId="{E400B91C-005C-44BC-B539-A0BB0A679DF1}" sibTransId="{753F9D29-33EF-4A37-B9B1-33FD543A6780}"/>
    <dgm:cxn modelId="{20E4EF07-639E-49B8-9130-F150A75A91A5}" srcId="{FBA6E22C-38E7-4073-A8A1-C8FE619CA4BF}" destId="{74F07BAA-2051-42F1-A134-9EB8BA91A6F4}" srcOrd="5" destOrd="0" parTransId="{D048BF50-B138-48A5-A07B-6A8F9A1695AD}" sibTransId="{52AE31F0-CE67-466B-BA7A-B8D6780B2356}"/>
    <dgm:cxn modelId="{FCC0C827-0EA5-47E2-8646-D9B4FD140068}" type="presOf" srcId="{0BE74104-F771-4467-941D-40B3B5CF713C}" destId="{35B91402-7B57-478A-8AF9-5E3276EC2CB9}" srcOrd="0" destOrd="0" presId="urn:microsoft.com/office/officeart/2005/8/layout/bProcess2"/>
    <dgm:cxn modelId="{53887633-36CC-4DA6-AE2D-7FFC8C515314}" type="presOf" srcId="{7D4431B2-F4C9-4B1E-B45E-D74B912EAA02}" destId="{F959CB7A-7FF8-4F37-81EC-AE9B554FB56D}" srcOrd="0" destOrd="0" presId="urn:microsoft.com/office/officeart/2005/8/layout/bProcess2"/>
    <dgm:cxn modelId="{A85CEDDB-9127-4FB1-BD16-C51AE8B04C8E}" srcId="{FBA6E22C-38E7-4073-A8A1-C8FE619CA4BF}" destId="{19F1B7DC-EA2D-4C07-8E80-5FEE20DA1935}" srcOrd="8" destOrd="0" parTransId="{7C3A38B4-B654-4655-9A43-8FB45BD5859F}" sibTransId="{0D6EAA8E-4FD7-4F11-9B61-8DA469789019}"/>
    <dgm:cxn modelId="{A1A4E3C9-6FB4-4663-BAEA-0594DF84F4E4}" srcId="{FBA6E22C-38E7-4073-A8A1-C8FE619CA4BF}" destId="{0BE74104-F771-4467-941D-40B3B5CF713C}" srcOrd="4" destOrd="0" parTransId="{DFF7A274-866E-4BE3-8858-4934D980CB31}" sibTransId="{EF80BF92-94FF-47B6-BEA2-D5D0A6A9872A}"/>
    <dgm:cxn modelId="{67BFED09-42D5-4A9C-8D13-DC6AFD5D4623}" type="presOf" srcId="{876CAAB6-0D16-4F5E-9DB5-ADBF7495C66C}" destId="{130B9D54-A35A-4740-824E-008C9500731C}" srcOrd="0" destOrd="0" presId="urn:microsoft.com/office/officeart/2005/8/layout/bProcess2"/>
    <dgm:cxn modelId="{95B6F289-8689-4E02-8857-2003AFDE6FA4}" type="presOf" srcId="{753F9D29-33EF-4A37-B9B1-33FD543A6780}" destId="{7F189622-C2CE-432D-B3DE-91FA9338415A}" srcOrd="0" destOrd="0" presId="urn:microsoft.com/office/officeart/2005/8/layout/bProcess2"/>
    <dgm:cxn modelId="{BFABB782-8B80-4988-99D5-60A2D4F5D6F7}" type="presOf" srcId="{52AE31F0-CE67-466B-BA7A-B8D6780B2356}" destId="{06E34C1C-A8AB-418A-8193-10A7F3B91610}" srcOrd="0" destOrd="0" presId="urn:microsoft.com/office/officeart/2005/8/layout/bProcess2"/>
    <dgm:cxn modelId="{D2D91F66-0A75-4FF3-B989-839C04CDBEA3}" type="presOf" srcId="{19F1B7DC-EA2D-4C07-8E80-5FEE20DA1935}" destId="{B3D4E3B8-246C-4174-9289-55CD22EDE184}" srcOrd="0" destOrd="0" presId="urn:microsoft.com/office/officeart/2005/8/layout/bProcess2"/>
    <dgm:cxn modelId="{FA195290-450D-4C24-8D32-022C63C85ADD}" type="presOf" srcId="{1659AF80-CDA0-4063-89BD-D6E77F8C572E}" destId="{A7173D9E-2F38-45FB-A2AB-39F636BBEA65}" srcOrd="0" destOrd="0" presId="urn:microsoft.com/office/officeart/2005/8/layout/bProcess2"/>
    <dgm:cxn modelId="{53509FB1-A6BD-4847-9B72-71484B827E3F}" srcId="{FBA6E22C-38E7-4073-A8A1-C8FE619CA4BF}" destId="{C3D7EFDC-F537-4241-BAA6-6B158FB95C00}" srcOrd="2" destOrd="0" parTransId="{5E4A841A-9565-4784-A730-1EE8C0A14EE9}" sibTransId="{148B1A7A-57D8-4C76-ACD0-BF4FF1E33CF0}"/>
    <dgm:cxn modelId="{7F5297D6-25A1-4219-96FD-1DEA1BEB6D23}" type="presParOf" srcId="{54781BD2-7050-4A99-AEB9-2F21B2301DCA}" destId="{22CBA548-C9D9-4F07-903C-49AFB0F91912}" srcOrd="0" destOrd="0" presId="urn:microsoft.com/office/officeart/2005/8/layout/bProcess2"/>
    <dgm:cxn modelId="{3FB4F2CC-FA76-4B17-BEFE-C0C39E451ED4}" type="presParOf" srcId="{54781BD2-7050-4A99-AEB9-2F21B2301DCA}" destId="{A7173D9E-2F38-45FB-A2AB-39F636BBEA65}" srcOrd="1" destOrd="0" presId="urn:microsoft.com/office/officeart/2005/8/layout/bProcess2"/>
    <dgm:cxn modelId="{F1F82DC4-1156-4779-A00A-7F3CC337A936}" type="presParOf" srcId="{54781BD2-7050-4A99-AEB9-2F21B2301DCA}" destId="{F4DE1DBE-D4C3-4D83-A330-CDF6F1A57A30}" srcOrd="2" destOrd="0" presId="urn:microsoft.com/office/officeart/2005/8/layout/bProcess2"/>
    <dgm:cxn modelId="{262404D3-F651-4A96-9733-83E894AED2D6}" type="presParOf" srcId="{F4DE1DBE-D4C3-4D83-A330-CDF6F1A57A30}" destId="{93D20F98-694C-4404-83D7-C8593A1A848E}" srcOrd="0" destOrd="0" presId="urn:microsoft.com/office/officeart/2005/8/layout/bProcess2"/>
    <dgm:cxn modelId="{00F4773B-32F4-47C5-A58E-E3818B32C16B}" type="presParOf" srcId="{F4DE1DBE-D4C3-4D83-A330-CDF6F1A57A30}" destId="{130B9D54-A35A-4740-824E-008C9500731C}" srcOrd="1" destOrd="0" presId="urn:microsoft.com/office/officeart/2005/8/layout/bProcess2"/>
    <dgm:cxn modelId="{772EAC73-3C8B-4731-80A0-3E07F78A9799}" type="presParOf" srcId="{54781BD2-7050-4A99-AEB9-2F21B2301DCA}" destId="{CD27EA29-6FE4-49D3-861E-64B52F5A0A5A}" srcOrd="3" destOrd="0" presId="urn:microsoft.com/office/officeart/2005/8/layout/bProcess2"/>
    <dgm:cxn modelId="{1B185C59-B00B-4B56-9434-250B64A18B4A}" type="presParOf" srcId="{54781BD2-7050-4A99-AEB9-2F21B2301DCA}" destId="{0DD430C1-3822-4FA0-8BB6-497FE76F575E}" srcOrd="4" destOrd="0" presId="urn:microsoft.com/office/officeart/2005/8/layout/bProcess2"/>
    <dgm:cxn modelId="{3D33D80D-B015-4B10-A08B-A8D9363055E7}" type="presParOf" srcId="{0DD430C1-3822-4FA0-8BB6-497FE76F575E}" destId="{EF30EDCC-3927-4A66-9629-C4A13B04792C}" srcOrd="0" destOrd="0" presId="urn:microsoft.com/office/officeart/2005/8/layout/bProcess2"/>
    <dgm:cxn modelId="{CDCA1221-0678-42B6-ADD2-B73E9F29019A}" type="presParOf" srcId="{0DD430C1-3822-4FA0-8BB6-497FE76F575E}" destId="{5DE70996-62D6-4E79-8798-B18BDE190392}" srcOrd="1" destOrd="0" presId="urn:microsoft.com/office/officeart/2005/8/layout/bProcess2"/>
    <dgm:cxn modelId="{5BE1D68E-6FCE-456D-AE0E-0D7082B28FAE}" type="presParOf" srcId="{54781BD2-7050-4A99-AEB9-2F21B2301DCA}" destId="{14F3E18C-0921-4D3E-A847-C7D0217B6AD4}" srcOrd="5" destOrd="0" presId="urn:microsoft.com/office/officeart/2005/8/layout/bProcess2"/>
    <dgm:cxn modelId="{6E84034A-E7FC-432F-913A-03A0A5321EE4}" type="presParOf" srcId="{54781BD2-7050-4A99-AEB9-2F21B2301DCA}" destId="{DCEF3C2E-110F-4D99-9D8F-89E020CC8C80}" srcOrd="6" destOrd="0" presId="urn:microsoft.com/office/officeart/2005/8/layout/bProcess2"/>
    <dgm:cxn modelId="{CB4EAE54-D1F3-4DF4-8182-453A89BF5FBC}" type="presParOf" srcId="{DCEF3C2E-110F-4D99-9D8F-89E020CC8C80}" destId="{D67C00C6-B89E-490F-8424-B1CAB2EB450C}" srcOrd="0" destOrd="0" presId="urn:microsoft.com/office/officeart/2005/8/layout/bProcess2"/>
    <dgm:cxn modelId="{4BBF6B30-E2DB-427A-83F6-AA6D573E1522}" type="presParOf" srcId="{DCEF3C2E-110F-4D99-9D8F-89E020CC8C80}" destId="{F959CB7A-7FF8-4F37-81EC-AE9B554FB56D}" srcOrd="1" destOrd="0" presId="urn:microsoft.com/office/officeart/2005/8/layout/bProcess2"/>
    <dgm:cxn modelId="{8592740E-9877-48B2-A178-3BBF892DE761}" type="presParOf" srcId="{54781BD2-7050-4A99-AEB9-2F21B2301DCA}" destId="{C9846D4B-154F-4B24-96CC-706A2D618996}" srcOrd="7" destOrd="0" presId="urn:microsoft.com/office/officeart/2005/8/layout/bProcess2"/>
    <dgm:cxn modelId="{78ADD14A-14FB-4CFD-9A55-AB6BAF341771}" type="presParOf" srcId="{54781BD2-7050-4A99-AEB9-2F21B2301DCA}" destId="{233FBF94-C661-4298-B0F8-B84C1CEADE94}" srcOrd="8" destOrd="0" presId="urn:microsoft.com/office/officeart/2005/8/layout/bProcess2"/>
    <dgm:cxn modelId="{7352912D-9A55-47EF-BF3D-17C43AD48F11}" type="presParOf" srcId="{233FBF94-C661-4298-B0F8-B84C1CEADE94}" destId="{3D3DF920-AA6F-49FD-A4BC-60980FA7B736}" srcOrd="0" destOrd="0" presId="urn:microsoft.com/office/officeart/2005/8/layout/bProcess2"/>
    <dgm:cxn modelId="{FB538030-09C7-46D4-B37C-7BF0EBFD12AE}" type="presParOf" srcId="{233FBF94-C661-4298-B0F8-B84C1CEADE94}" destId="{35B91402-7B57-478A-8AF9-5E3276EC2CB9}" srcOrd="1" destOrd="0" presId="urn:microsoft.com/office/officeart/2005/8/layout/bProcess2"/>
    <dgm:cxn modelId="{8529E023-D0E3-44A9-85B9-F3D27AE2FCFF}" type="presParOf" srcId="{54781BD2-7050-4A99-AEB9-2F21B2301DCA}" destId="{36CD261B-5543-4804-8B54-DC3DC0E86E69}" srcOrd="9" destOrd="0" presId="urn:microsoft.com/office/officeart/2005/8/layout/bProcess2"/>
    <dgm:cxn modelId="{6BD9C316-5337-4402-890F-7B5FC644E5B2}" type="presParOf" srcId="{54781BD2-7050-4A99-AEB9-2F21B2301DCA}" destId="{46B7840C-5B23-4E06-9093-DD75BD379635}" srcOrd="10" destOrd="0" presId="urn:microsoft.com/office/officeart/2005/8/layout/bProcess2"/>
    <dgm:cxn modelId="{C9FB8429-6254-4D3E-8E7D-B479CDAF8C43}" type="presParOf" srcId="{46B7840C-5B23-4E06-9093-DD75BD379635}" destId="{D5452CBD-2B3E-41DC-87C6-2DDA5D54676C}" srcOrd="0" destOrd="0" presId="urn:microsoft.com/office/officeart/2005/8/layout/bProcess2"/>
    <dgm:cxn modelId="{DA9879F1-3A32-4DA1-8A0C-DDE9393851FF}" type="presParOf" srcId="{46B7840C-5B23-4E06-9093-DD75BD379635}" destId="{67506751-EEEF-4F5E-B0FA-46580CAB0894}" srcOrd="1" destOrd="0" presId="urn:microsoft.com/office/officeart/2005/8/layout/bProcess2"/>
    <dgm:cxn modelId="{8EFD9047-F389-44AE-9002-108BE83A4088}" type="presParOf" srcId="{54781BD2-7050-4A99-AEB9-2F21B2301DCA}" destId="{06E34C1C-A8AB-418A-8193-10A7F3B91610}" srcOrd="11" destOrd="0" presId="urn:microsoft.com/office/officeart/2005/8/layout/bProcess2"/>
    <dgm:cxn modelId="{A95A57F3-1C6A-4632-8E31-C1BE4FFC6F02}" type="presParOf" srcId="{54781BD2-7050-4A99-AEB9-2F21B2301DCA}" destId="{C03EB3EB-8E53-4039-9B0B-BE94442B5F03}" srcOrd="12" destOrd="0" presId="urn:microsoft.com/office/officeart/2005/8/layout/bProcess2"/>
    <dgm:cxn modelId="{7DB0C0C4-6C07-4E58-B1EA-7D89E7AC2C29}" type="presParOf" srcId="{C03EB3EB-8E53-4039-9B0B-BE94442B5F03}" destId="{A779D469-23E4-4235-A190-FA1692A9602D}" srcOrd="0" destOrd="0" presId="urn:microsoft.com/office/officeart/2005/8/layout/bProcess2"/>
    <dgm:cxn modelId="{87325304-7AF2-409F-9FBD-6C251257D052}" type="presParOf" srcId="{C03EB3EB-8E53-4039-9B0B-BE94442B5F03}" destId="{96B36FD5-1514-4A22-9F6A-6427585291CE}" srcOrd="1" destOrd="0" presId="urn:microsoft.com/office/officeart/2005/8/layout/bProcess2"/>
    <dgm:cxn modelId="{AF8C3B15-2FAB-41FA-B384-BE9276D91E84}" type="presParOf" srcId="{54781BD2-7050-4A99-AEB9-2F21B2301DCA}" destId="{541A6421-A2C7-4292-8CBD-AFD26A718A1C}" srcOrd="13" destOrd="0" presId="urn:microsoft.com/office/officeart/2005/8/layout/bProcess2"/>
    <dgm:cxn modelId="{F1A12341-7137-4202-9FF2-5EC5A82FA2AC}" type="presParOf" srcId="{54781BD2-7050-4A99-AEB9-2F21B2301DCA}" destId="{3ED2D183-0343-4536-B1B4-6E297137F08F}" srcOrd="14" destOrd="0" presId="urn:microsoft.com/office/officeart/2005/8/layout/bProcess2"/>
    <dgm:cxn modelId="{53DB92AB-67E5-4D11-8FE1-E3D637DD21D8}" type="presParOf" srcId="{3ED2D183-0343-4536-B1B4-6E297137F08F}" destId="{980D88EC-9087-4D5B-85FF-827AA22DDAC8}" srcOrd="0" destOrd="0" presId="urn:microsoft.com/office/officeart/2005/8/layout/bProcess2"/>
    <dgm:cxn modelId="{669C9C5E-278B-4BC7-AF92-001AE2175ED6}" type="presParOf" srcId="{3ED2D183-0343-4536-B1B4-6E297137F08F}" destId="{FF281DC3-ADBC-4BEA-885D-3F64AB37681E}" srcOrd="1" destOrd="0" presId="urn:microsoft.com/office/officeart/2005/8/layout/bProcess2"/>
    <dgm:cxn modelId="{2B57ABE5-7FDA-42FD-A3B3-144E4B29FBBD}" type="presParOf" srcId="{54781BD2-7050-4A99-AEB9-2F21B2301DCA}" destId="{7F189622-C2CE-432D-B3DE-91FA9338415A}" srcOrd="15" destOrd="0" presId="urn:microsoft.com/office/officeart/2005/8/layout/bProcess2"/>
    <dgm:cxn modelId="{BEBA3F56-66C7-4C2B-92EA-AA912481433C}" type="presParOf" srcId="{54781BD2-7050-4A99-AEB9-2F21B2301DCA}" destId="{B3D4E3B8-246C-4174-9289-55CD22EDE184}"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A9BE3-D562-45D3-B580-4D47FA1361F2}" type="doc">
      <dgm:prSet loTypeId="urn:microsoft.com/office/officeart/2005/8/layout/pyramid2" loCatId="list" qsTypeId="urn:microsoft.com/office/officeart/2005/8/quickstyle/simple1" qsCatId="simple" csTypeId="urn:microsoft.com/office/officeart/2005/8/colors/accent1_2" csCatId="accent1" phldr="1"/>
      <dgm:spPr/>
    </dgm:pt>
    <dgm:pt modelId="{80E9F42B-050F-46A9-B8A3-6D5B2E9A4D9C}">
      <dgm:prSet phldrT="[Texto]"/>
      <dgm:spPr/>
      <dgm:t>
        <a:bodyPr/>
        <a:lstStyle/>
        <a:p>
          <a:r>
            <a:rPr lang="es-MX" dirty="0"/>
            <a:t>Para el aprendizaje</a:t>
          </a:r>
        </a:p>
      </dgm:t>
    </dgm:pt>
    <dgm:pt modelId="{2101AEBB-A2B1-4E59-916D-BAA890148421}" type="parTrans" cxnId="{6E00EE6F-5027-45B4-9DAD-BB1CCF510047}">
      <dgm:prSet/>
      <dgm:spPr/>
      <dgm:t>
        <a:bodyPr/>
        <a:lstStyle/>
        <a:p>
          <a:endParaRPr lang="es-PE"/>
        </a:p>
      </dgm:t>
    </dgm:pt>
    <dgm:pt modelId="{DB624906-F9EF-4A81-A300-45C806F53F62}" type="sibTrans" cxnId="{6E00EE6F-5027-45B4-9DAD-BB1CCF510047}">
      <dgm:prSet/>
      <dgm:spPr/>
      <dgm:t>
        <a:bodyPr/>
        <a:lstStyle/>
        <a:p>
          <a:endParaRPr lang="es-PE"/>
        </a:p>
      </dgm:t>
    </dgm:pt>
    <dgm:pt modelId="{C1C377BB-8610-4837-B4E4-FD9B6173B68A}">
      <dgm:prSet phldrT="[Texto]"/>
      <dgm:spPr/>
      <dgm:t>
        <a:bodyPr/>
        <a:lstStyle/>
        <a:p>
          <a:r>
            <a:rPr lang="es-MX" dirty="0"/>
            <a:t>Del aprendizaje</a:t>
          </a:r>
          <a:endParaRPr lang="es-PE" dirty="0"/>
        </a:p>
      </dgm:t>
    </dgm:pt>
    <dgm:pt modelId="{6363DB0F-0964-481E-B3B9-6EECD80F2520}" type="parTrans" cxnId="{677264E3-FEB4-480D-A81B-1DBD8E87DE2B}">
      <dgm:prSet/>
      <dgm:spPr/>
      <dgm:t>
        <a:bodyPr/>
        <a:lstStyle/>
        <a:p>
          <a:endParaRPr lang="es-PE"/>
        </a:p>
      </dgm:t>
    </dgm:pt>
    <dgm:pt modelId="{B0B8A4F1-D62D-451A-8627-1C7B704ABBF2}" type="sibTrans" cxnId="{677264E3-FEB4-480D-A81B-1DBD8E87DE2B}">
      <dgm:prSet/>
      <dgm:spPr/>
      <dgm:t>
        <a:bodyPr/>
        <a:lstStyle/>
        <a:p>
          <a:endParaRPr lang="es-PE"/>
        </a:p>
      </dgm:t>
    </dgm:pt>
    <dgm:pt modelId="{01B5B02B-60B0-43D8-A1D3-8BE0EEDB0995}" type="pres">
      <dgm:prSet presAssocID="{857A9BE3-D562-45D3-B580-4D47FA1361F2}" presName="compositeShape" presStyleCnt="0">
        <dgm:presLayoutVars>
          <dgm:dir/>
          <dgm:resizeHandles/>
        </dgm:presLayoutVars>
      </dgm:prSet>
      <dgm:spPr/>
    </dgm:pt>
    <dgm:pt modelId="{0AD4E2BD-D930-4BC5-90D8-48D5A6B2FF41}" type="pres">
      <dgm:prSet presAssocID="{857A9BE3-D562-45D3-B580-4D47FA1361F2}" presName="pyramid" presStyleLbl="node1" presStyleIdx="0" presStyleCnt="1"/>
      <dgm:spPr/>
    </dgm:pt>
    <dgm:pt modelId="{411D1124-3951-416D-B15D-26786F53BDB8}" type="pres">
      <dgm:prSet presAssocID="{857A9BE3-D562-45D3-B580-4D47FA1361F2}" presName="theList" presStyleCnt="0"/>
      <dgm:spPr/>
    </dgm:pt>
    <dgm:pt modelId="{288BC078-4411-4956-B946-E53086D3BF93}" type="pres">
      <dgm:prSet presAssocID="{80E9F42B-050F-46A9-B8A3-6D5B2E9A4D9C}" presName="aNode" presStyleLbl="fgAcc1" presStyleIdx="0" presStyleCnt="2">
        <dgm:presLayoutVars>
          <dgm:bulletEnabled val="1"/>
        </dgm:presLayoutVars>
      </dgm:prSet>
      <dgm:spPr/>
      <dgm:t>
        <a:bodyPr/>
        <a:lstStyle/>
        <a:p>
          <a:endParaRPr lang="es-ES"/>
        </a:p>
      </dgm:t>
    </dgm:pt>
    <dgm:pt modelId="{EE37A557-E392-47FA-8D26-47184BF5BB40}" type="pres">
      <dgm:prSet presAssocID="{80E9F42B-050F-46A9-B8A3-6D5B2E9A4D9C}" presName="aSpace" presStyleCnt="0"/>
      <dgm:spPr/>
    </dgm:pt>
    <dgm:pt modelId="{99887025-E763-4B7F-BF80-1F44A37A83B1}" type="pres">
      <dgm:prSet presAssocID="{C1C377BB-8610-4837-B4E4-FD9B6173B68A}" presName="aNode" presStyleLbl="fgAcc1" presStyleIdx="1" presStyleCnt="2">
        <dgm:presLayoutVars>
          <dgm:bulletEnabled val="1"/>
        </dgm:presLayoutVars>
      </dgm:prSet>
      <dgm:spPr/>
      <dgm:t>
        <a:bodyPr/>
        <a:lstStyle/>
        <a:p>
          <a:endParaRPr lang="es-ES"/>
        </a:p>
      </dgm:t>
    </dgm:pt>
    <dgm:pt modelId="{80C889F9-F43C-4101-BD53-91DA5480FEEB}" type="pres">
      <dgm:prSet presAssocID="{C1C377BB-8610-4837-B4E4-FD9B6173B68A}" presName="aSpace" presStyleCnt="0"/>
      <dgm:spPr/>
    </dgm:pt>
  </dgm:ptLst>
  <dgm:cxnLst>
    <dgm:cxn modelId="{C7015D2C-D173-4B4D-9C63-20BAC753DDD6}" type="presOf" srcId="{C1C377BB-8610-4837-B4E4-FD9B6173B68A}" destId="{99887025-E763-4B7F-BF80-1F44A37A83B1}" srcOrd="0" destOrd="0" presId="urn:microsoft.com/office/officeart/2005/8/layout/pyramid2"/>
    <dgm:cxn modelId="{47CBA6FD-BA71-4F8F-8849-2EFC2CC576C0}" type="presOf" srcId="{80E9F42B-050F-46A9-B8A3-6D5B2E9A4D9C}" destId="{288BC078-4411-4956-B946-E53086D3BF93}" srcOrd="0" destOrd="0" presId="urn:microsoft.com/office/officeart/2005/8/layout/pyramid2"/>
    <dgm:cxn modelId="{6E00EE6F-5027-45B4-9DAD-BB1CCF510047}" srcId="{857A9BE3-D562-45D3-B580-4D47FA1361F2}" destId="{80E9F42B-050F-46A9-B8A3-6D5B2E9A4D9C}" srcOrd="0" destOrd="0" parTransId="{2101AEBB-A2B1-4E59-916D-BAA890148421}" sibTransId="{DB624906-F9EF-4A81-A300-45C806F53F62}"/>
    <dgm:cxn modelId="{BEB3ECBA-CA92-4A6C-8A06-E0604767328E}" type="presOf" srcId="{857A9BE3-D562-45D3-B580-4D47FA1361F2}" destId="{01B5B02B-60B0-43D8-A1D3-8BE0EEDB0995}" srcOrd="0" destOrd="0" presId="urn:microsoft.com/office/officeart/2005/8/layout/pyramid2"/>
    <dgm:cxn modelId="{677264E3-FEB4-480D-A81B-1DBD8E87DE2B}" srcId="{857A9BE3-D562-45D3-B580-4D47FA1361F2}" destId="{C1C377BB-8610-4837-B4E4-FD9B6173B68A}" srcOrd="1" destOrd="0" parTransId="{6363DB0F-0964-481E-B3B9-6EECD80F2520}" sibTransId="{B0B8A4F1-D62D-451A-8627-1C7B704ABBF2}"/>
    <dgm:cxn modelId="{1CE21939-4D39-4348-97A5-7F7FC6F3F934}" type="presParOf" srcId="{01B5B02B-60B0-43D8-A1D3-8BE0EEDB0995}" destId="{0AD4E2BD-D930-4BC5-90D8-48D5A6B2FF41}" srcOrd="0" destOrd="0" presId="urn:microsoft.com/office/officeart/2005/8/layout/pyramid2"/>
    <dgm:cxn modelId="{686BADF1-9610-431C-B954-5B5F7186565F}" type="presParOf" srcId="{01B5B02B-60B0-43D8-A1D3-8BE0EEDB0995}" destId="{411D1124-3951-416D-B15D-26786F53BDB8}" srcOrd="1" destOrd="0" presId="urn:microsoft.com/office/officeart/2005/8/layout/pyramid2"/>
    <dgm:cxn modelId="{24F00B6B-2A6F-406C-8D63-8CEE60AD6774}" type="presParOf" srcId="{411D1124-3951-416D-B15D-26786F53BDB8}" destId="{288BC078-4411-4956-B946-E53086D3BF93}" srcOrd="0" destOrd="0" presId="urn:microsoft.com/office/officeart/2005/8/layout/pyramid2"/>
    <dgm:cxn modelId="{DB965246-0E60-4B51-A333-F6807C85DF20}" type="presParOf" srcId="{411D1124-3951-416D-B15D-26786F53BDB8}" destId="{EE37A557-E392-47FA-8D26-47184BF5BB40}" srcOrd="1" destOrd="0" presId="urn:microsoft.com/office/officeart/2005/8/layout/pyramid2"/>
    <dgm:cxn modelId="{64F83803-E0BB-4D34-AFD3-AE4001F164AF}" type="presParOf" srcId="{411D1124-3951-416D-B15D-26786F53BDB8}" destId="{99887025-E763-4B7F-BF80-1F44A37A83B1}" srcOrd="2" destOrd="0" presId="urn:microsoft.com/office/officeart/2005/8/layout/pyramid2"/>
    <dgm:cxn modelId="{92FBAB71-A792-4C4C-8195-19D82D405B3C}" type="presParOf" srcId="{411D1124-3951-416D-B15D-26786F53BDB8}" destId="{80C889F9-F43C-4101-BD53-91DA5480FEEB}"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15673-DBA0-49BA-B2E5-807E9BF32B0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PE"/>
        </a:p>
      </dgm:t>
    </dgm:pt>
    <dgm:pt modelId="{092B4880-E820-4B71-A088-62BA7C2B738A}">
      <dgm:prSet phldrT="[Texto]"/>
      <dgm:spPr/>
      <dgm:t>
        <a:bodyPr/>
        <a:lstStyle/>
        <a:p>
          <a:r>
            <a:rPr lang="es-MX" dirty="0"/>
            <a:t>EVALUACIÓN DIAGNÓSTICA DE ENTRADA</a:t>
          </a:r>
          <a:endParaRPr lang="es-PE" dirty="0"/>
        </a:p>
      </dgm:t>
    </dgm:pt>
    <dgm:pt modelId="{F0C91345-FAE9-478D-99A4-3887D919F1F9}" type="parTrans" cxnId="{CB586BB6-699C-4792-B029-C4A70B4456D2}">
      <dgm:prSet/>
      <dgm:spPr/>
      <dgm:t>
        <a:bodyPr/>
        <a:lstStyle/>
        <a:p>
          <a:endParaRPr lang="es-PE"/>
        </a:p>
      </dgm:t>
    </dgm:pt>
    <dgm:pt modelId="{2AC6555D-F10F-4B2D-B708-DDDAA044A7ED}" type="sibTrans" cxnId="{CB586BB6-699C-4792-B029-C4A70B4456D2}">
      <dgm:prSet/>
      <dgm:spPr/>
      <dgm:t>
        <a:bodyPr/>
        <a:lstStyle/>
        <a:p>
          <a:endParaRPr lang="es-PE"/>
        </a:p>
      </dgm:t>
    </dgm:pt>
    <dgm:pt modelId="{049F0A21-7BC9-41A1-A07B-36A1934E3BB5}">
      <dgm:prSet phldrT="[Texto]" custT="1"/>
      <dgm:spPr>
        <a:solidFill>
          <a:srgbClr val="FF0000"/>
        </a:solidFill>
      </dgm:spPr>
      <dgm:t>
        <a:bodyPr/>
        <a:lstStyle/>
        <a:p>
          <a:r>
            <a:rPr lang="es-MX" sz="1400" dirty="0"/>
            <a:t>REGISTRO SIAGIE</a:t>
          </a:r>
          <a:endParaRPr lang="es-PE" sz="1400" dirty="0"/>
        </a:p>
      </dgm:t>
    </dgm:pt>
    <dgm:pt modelId="{C83669F9-A5C5-4EE6-9802-0E42595E6E71}" type="parTrans" cxnId="{555EC74B-0811-4BA5-B0CB-C92D28105F94}">
      <dgm:prSet/>
      <dgm:spPr/>
      <dgm:t>
        <a:bodyPr/>
        <a:lstStyle/>
        <a:p>
          <a:endParaRPr lang="es-PE"/>
        </a:p>
      </dgm:t>
    </dgm:pt>
    <dgm:pt modelId="{F81AA93A-8938-4547-A45B-796871D360F1}" type="sibTrans" cxnId="{555EC74B-0811-4BA5-B0CB-C92D28105F94}">
      <dgm:prSet/>
      <dgm:spPr/>
      <dgm:t>
        <a:bodyPr/>
        <a:lstStyle/>
        <a:p>
          <a:endParaRPr lang="es-PE"/>
        </a:p>
      </dgm:t>
    </dgm:pt>
    <dgm:pt modelId="{FCCEF67E-9C26-4976-93BE-C0963EE4D6C0}">
      <dgm:prSet phldrT="[Texto]" custT="1"/>
      <dgm:spPr>
        <a:solidFill>
          <a:srgbClr val="FF0000"/>
        </a:solidFill>
      </dgm:spPr>
      <dgm:t>
        <a:bodyPr/>
        <a:lstStyle/>
        <a:p>
          <a:r>
            <a:rPr lang="es-MX" sz="1400" dirty="0"/>
            <a:t>ENTREVISTA A FAMILIAS</a:t>
          </a:r>
          <a:endParaRPr lang="es-PE" sz="1400" dirty="0"/>
        </a:p>
      </dgm:t>
    </dgm:pt>
    <dgm:pt modelId="{5AFF3CCB-D83D-4581-BBB8-01D745DB9B04}" type="parTrans" cxnId="{C112E97A-DFDA-45A6-A166-1B0DD76FC37B}">
      <dgm:prSet/>
      <dgm:spPr/>
      <dgm:t>
        <a:bodyPr/>
        <a:lstStyle/>
        <a:p>
          <a:endParaRPr lang="es-PE"/>
        </a:p>
      </dgm:t>
    </dgm:pt>
    <dgm:pt modelId="{7EA2B3DD-50BE-4663-A56F-677520F5A8A3}" type="sibTrans" cxnId="{C112E97A-DFDA-45A6-A166-1B0DD76FC37B}">
      <dgm:prSet/>
      <dgm:spPr/>
      <dgm:t>
        <a:bodyPr/>
        <a:lstStyle/>
        <a:p>
          <a:endParaRPr lang="es-PE"/>
        </a:p>
      </dgm:t>
    </dgm:pt>
    <dgm:pt modelId="{53A441B9-E9D5-4EDC-9127-066663F84899}">
      <dgm:prSet phldrT="[Texto]" custT="1"/>
      <dgm:spPr>
        <a:solidFill>
          <a:srgbClr val="FF0000"/>
        </a:solidFill>
      </dgm:spPr>
      <dgm:t>
        <a:bodyPr/>
        <a:lstStyle/>
        <a:p>
          <a:r>
            <a:rPr lang="es-MX" sz="1400" dirty="0"/>
            <a:t>CARPETA DE RECUPERACIÓN</a:t>
          </a:r>
          <a:endParaRPr lang="es-PE" sz="1400" dirty="0"/>
        </a:p>
      </dgm:t>
    </dgm:pt>
    <dgm:pt modelId="{38AF39E8-E128-4765-85C8-6D51B686DBA9}" type="parTrans" cxnId="{38E25875-CD22-4717-843F-90C4345F0B51}">
      <dgm:prSet/>
      <dgm:spPr/>
      <dgm:t>
        <a:bodyPr/>
        <a:lstStyle/>
        <a:p>
          <a:endParaRPr lang="es-PE"/>
        </a:p>
      </dgm:t>
    </dgm:pt>
    <dgm:pt modelId="{F279A429-872F-4473-9C1C-C1AE1934BDC3}" type="sibTrans" cxnId="{38E25875-CD22-4717-843F-90C4345F0B51}">
      <dgm:prSet/>
      <dgm:spPr/>
      <dgm:t>
        <a:bodyPr/>
        <a:lstStyle/>
        <a:p>
          <a:endParaRPr lang="es-PE"/>
        </a:p>
      </dgm:t>
    </dgm:pt>
    <dgm:pt modelId="{28599FF2-88F4-4ED2-A83F-AC5BAA100589}">
      <dgm:prSet phldrT="[Texto]" custT="1"/>
      <dgm:spPr>
        <a:solidFill>
          <a:srgbClr val="FF0000"/>
        </a:solidFill>
      </dgm:spPr>
      <dgm:t>
        <a:bodyPr/>
        <a:lstStyle/>
        <a:p>
          <a:r>
            <a:rPr lang="es-MX" sz="1400" dirty="0"/>
            <a:t>PORTAFOLIO 2020</a:t>
          </a:r>
          <a:endParaRPr lang="es-PE" sz="1400" dirty="0"/>
        </a:p>
      </dgm:t>
    </dgm:pt>
    <dgm:pt modelId="{F184AFB8-107C-4A00-B71D-F63E227ED853}" type="parTrans" cxnId="{A943A70E-B139-4F6C-A8C6-B59204DB710C}">
      <dgm:prSet/>
      <dgm:spPr/>
      <dgm:t>
        <a:bodyPr/>
        <a:lstStyle/>
        <a:p>
          <a:endParaRPr lang="es-PE"/>
        </a:p>
      </dgm:t>
    </dgm:pt>
    <dgm:pt modelId="{0C27CC0C-C03C-4B84-8F4D-2F209A79C0D5}" type="sibTrans" cxnId="{A943A70E-B139-4F6C-A8C6-B59204DB710C}">
      <dgm:prSet/>
      <dgm:spPr/>
      <dgm:t>
        <a:bodyPr/>
        <a:lstStyle/>
        <a:p>
          <a:endParaRPr lang="es-PE"/>
        </a:p>
      </dgm:t>
    </dgm:pt>
    <dgm:pt modelId="{84682493-134E-49AA-A658-8FA40EA1101A}">
      <dgm:prSet custT="1"/>
      <dgm:spPr>
        <a:solidFill>
          <a:srgbClr val="FF0000"/>
        </a:solidFill>
      </dgm:spPr>
      <dgm:t>
        <a:bodyPr/>
        <a:lstStyle/>
        <a:p>
          <a:r>
            <a:rPr lang="es-MX" sz="1400" dirty="0"/>
            <a:t>EXPERIENCIAS DE APRENDIZAJE</a:t>
          </a:r>
          <a:endParaRPr lang="es-PE" sz="1400" dirty="0"/>
        </a:p>
      </dgm:t>
    </dgm:pt>
    <dgm:pt modelId="{BE7569C9-E65D-4B33-BD7B-0CE3306036E8}" type="parTrans" cxnId="{244D0E41-0FB9-45AB-89F4-44A504554F97}">
      <dgm:prSet/>
      <dgm:spPr/>
      <dgm:t>
        <a:bodyPr/>
        <a:lstStyle/>
        <a:p>
          <a:endParaRPr lang="es-PE"/>
        </a:p>
      </dgm:t>
    </dgm:pt>
    <dgm:pt modelId="{2D6F4C58-00C1-471A-9917-75C6AD47DBCB}" type="sibTrans" cxnId="{244D0E41-0FB9-45AB-89F4-44A504554F97}">
      <dgm:prSet/>
      <dgm:spPr/>
      <dgm:t>
        <a:bodyPr/>
        <a:lstStyle/>
        <a:p>
          <a:endParaRPr lang="es-PE"/>
        </a:p>
      </dgm:t>
    </dgm:pt>
    <dgm:pt modelId="{8B848F94-8858-460C-8C74-5AD0F7B0ECE1}">
      <dgm:prSet custT="1"/>
      <dgm:spPr>
        <a:solidFill>
          <a:srgbClr val="FF0000"/>
        </a:solidFill>
      </dgm:spPr>
      <dgm:t>
        <a:bodyPr/>
        <a:lstStyle/>
        <a:p>
          <a:r>
            <a:rPr lang="es-MX" sz="1400" dirty="0"/>
            <a:t>ANECDOTARIOS</a:t>
          </a:r>
          <a:endParaRPr lang="es-PE" sz="1400" dirty="0"/>
        </a:p>
      </dgm:t>
    </dgm:pt>
    <dgm:pt modelId="{29F4E0D7-9E95-4C31-8E2F-5413A5AF94FC}" type="parTrans" cxnId="{6032B9C5-FE30-4CE3-9DA3-4735DA11AE0F}">
      <dgm:prSet/>
      <dgm:spPr/>
      <dgm:t>
        <a:bodyPr/>
        <a:lstStyle/>
        <a:p>
          <a:endParaRPr lang="es-PE"/>
        </a:p>
      </dgm:t>
    </dgm:pt>
    <dgm:pt modelId="{24104816-E933-4DD2-AC25-9CF54B438771}" type="sibTrans" cxnId="{6032B9C5-FE30-4CE3-9DA3-4735DA11AE0F}">
      <dgm:prSet/>
      <dgm:spPr/>
      <dgm:t>
        <a:bodyPr/>
        <a:lstStyle/>
        <a:p>
          <a:endParaRPr lang="es-PE"/>
        </a:p>
      </dgm:t>
    </dgm:pt>
    <dgm:pt modelId="{AA7E42A5-61E7-4159-B982-DFDEFD02AB6A}" type="pres">
      <dgm:prSet presAssocID="{BC615673-DBA0-49BA-B2E5-807E9BF32B0B}" presName="Name0" presStyleCnt="0">
        <dgm:presLayoutVars>
          <dgm:chMax val="1"/>
          <dgm:dir/>
          <dgm:animLvl val="ctr"/>
          <dgm:resizeHandles val="exact"/>
        </dgm:presLayoutVars>
      </dgm:prSet>
      <dgm:spPr/>
      <dgm:t>
        <a:bodyPr/>
        <a:lstStyle/>
        <a:p>
          <a:endParaRPr lang="es-ES"/>
        </a:p>
      </dgm:t>
    </dgm:pt>
    <dgm:pt modelId="{74E6DD5F-1015-485C-B7F5-5EDFE29F12C2}" type="pres">
      <dgm:prSet presAssocID="{092B4880-E820-4B71-A088-62BA7C2B738A}" presName="centerShape" presStyleLbl="node0" presStyleIdx="0" presStyleCnt="1"/>
      <dgm:spPr/>
      <dgm:t>
        <a:bodyPr/>
        <a:lstStyle/>
        <a:p>
          <a:endParaRPr lang="es-ES"/>
        </a:p>
      </dgm:t>
    </dgm:pt>
    <dgm:pt modelId="{EE8DC0AF-ED26-43AF-9EE7-414E4E2A82F5}" type="pres">
      <dgm:prSet presAssocID="{049F0A21-7BC9-41A1-A07B-36A1934E3BB5}" presName="node" presStyleLbl="node1" presStyleIdx="0" presStyleCnt="6">
        <dgm:presLayoutVars>
          <dgm:bulletEnabled val="1"/>
        </dgm:presLayoutVars>
      </dgm:prSet>
      <dgm:spPr/>
      <dgm:t>
        <a:bodyPr/>
        <a:lstStyle/>
        <a:p>
          <a:endParaRPr lang="es-ES"/>
        </a:p>
      </dgm:t>
    </dgm:pt>
    <dgm:pt modelId="{2F8B421D-CAB4-42C5-B113-0226560E893E}" type="pres">
      <dgm:prSet presAssocID="{049F0A21-7BC9-41A1-A07B-36A1934E3BB5}" presName="dummy" presStyleCnt="0"/>
      <dgm:spPr/>
    </dgm:pt>
    <dgm:pt modelId="{5E77358B-E3B1-4549-B19A-AD2C857A660D}" type="pres">
      <dgm:prSet presAssocID="{F81AA93A-8938-4547-A45B-796871D360F1}" presName="sibTrans" presStyleLbl="sibTrans2D1" presStyleIdx="0" presStyleCnt="6"/>
      <dgm:spPr/>
      <dgm:t>
        <a:bodyPr/>
        <a:lstStyle/>
        <a:p>
          <a:endParaRPr lang="es-ES"/>
        </a:p>
      </dgm:t>
    </dgm:pt>
    <dgm:pt modelId="{2C29F5F8-CB31-44CF-B94B-6BA54A5FAA09}" type="pres">
      <dgm:prSet presAssocID="{FCCEF67E-9C26-4976-93BE-C0963EE4D6C0}" presName="node" presStyleLbl="node1" presStyleIdx="1" presStyleCnt="6">
        <dgm:presLayoutVars>
          <dgm:bulletEnabled val="1"/>
        </dgm:presLayoutVars>
      </dgm:prSet>
      <dgm:spPr/>
      <dgm:t>
        <a:bodyPr/>
        <a:lstStyle/>
        <a:p>
          <a:endParaRPr lang="es-ES"/>
        </a:p>
      </dgm:t>
    </dgm:pt>
    <dgm:pt modelId="{831350E3-AAEE-4A79-83B1-558D6BE9A401}" type="pres">
      <dgm:prSet presAssocID="{FCCEF67E-9C26-4976-93BE-C0963EE4D6C0}" presName="dummy" presStyleCnt="0"/>
      <dgm:spPr/>
    </dgm:pt>
    <dgm:pt modelId="{A5B81DFE-9FE2-465F-B081-302CA8477B97}" type="pres">
      <dgm:prSet presAssocID="{7EA2B3DD-50BE-4663-A56F-677520F5A8A3}" presName="sibTrans" presStyleLbl="sibTrans2D1" presStyleIdx="1" presStyleCnt="6" custScaleX="114562" custScaleY="116653"/>
      <dgm:spPr/>
      <dgm:t>
        <a:bodyPr/>
        <a:lstStyle/>
        <a:p>
          <a:endParaRPr lang="es-ES"/>
        </a:p>
      </dgm:t>
    </dgm:pt>
    <dgm:pt modelId="{18E83653-70B9-4E5C-8B5E-7E9666170E56}" type="pres">
      <dgm:prSet presAssocID="{84682493-134E-49AA-A658-8FA40EA1101A}" presName="node" presStyleLbl="node1" presStyleIdx="2" presStyleCnt="6" custScaleX="114840">
        <dgm:presLayoutVars>
          <dgm:bulletEnabled val="1"/>
        </dgm:presLayoutVars>
      </dgm:prSet>
      <dgm:spPr/>
      <dgm:t>
        <a:bodyPr/>
        <a:lstStyle/>
        <a:p>
          <a:endParaRPr lang="es-ES"/>
        </a:p>
      </dgm:t>
    </dgm:pt>
    <dgm:pt modelId="{968CDF85-BE19-4932-93D4-FD9FF5BE15D3}" type="pres">
      <dgm:prSet presAssocID="{84682493-134E-49AA-A658-8FA40EA1101A}" presName="dummy" presStyleCnt="0"/>
      <dgm:spPr/>
    </dgm:pt>
    <dgm:pt modelId="{9E3FC7B0-208D-4389-A710-2526B255B159}" type="pres">
      <dgm:prSet presAssocID="{2D6F4C58-00C1-471A-9917-75C6AD47DBCB}" presName="sibTrans" presStyleLbl="sibTrans2D1" presStyleIdx="2" presStyleCnt="6"/>
      <dgm:spPr/>
      <dgm:t>
        <a:bodyPr/>
        <a:lstStyle/>
        <a:p>
          <a:endParaRPr lang="es-ES"/>
        </a:p>
      </dgm:t>
    </dgm:pt>
    <dgm:pt modelId="{7B7C8927-E94C-47B3-B5A1-F1C5B8B25BDF}" type="pres">
      <dgm:prSet presAssocID="{53A441B9-E9D5-4EDC-9127-066663F84899}" presName="node" presStyleLbl="node1" presStyleIdx="3" presStyleCnt="6" custScaleX="127019">
        <dgm:presLayoutVars>
          <dgm:bulletEnabled val="1"/>
        </dgm:presLayoutVars>
      </dgm:prSet>
      <dgm:spPr/>
      <dgm:t>
        <a:bodyPr/>
        <a:lstStyle/>
        <a:p>
          <a:endParaRPr lang="es-ES"/>
        </a:p>
      </dgm:t>
    </dgm:pt>
    <dgm:pt modelId="{B48425F4-EC4A-48DF-A948-B1EBED68F1F1}" type="pres">
      <dgm:prSet presAssocID="{53A441B9-E9D5-4EDC-9127-066663F84899}" presName="dummy" presStyleCnt="0"/>
      <dgm:spPr/>
    </dgm:pt>
    <dgm:pt modelId="{04BB7C5F-5503-45D0-AA3F-C4FB69C10CD7}" type="pres">
      <dgm:prSet presAssocID="{F279A429-872F-4473-9C1C-C1AE1934BDC3}" presName="sibTrans" presStyleLbl="sibTrans2D1" presStyleIdx="3" presStyleCnt="6"/>
      <dgm:spPr/>
      <dgm:t>
        <a:bodyPr/>
        <a:lstStyle/>
        <a:p>
          <a:endParaRPr lang="es-ES"/>
        </a:p>
      </dgm:t>
    </dgm:pt>
    <dgm:pt modelId="{C3CC29A9-CAFF-4FBF-9722-1BBDF58E5199}" type="pres">
      <dgm:prSet presAssocID="{8B848F94-8858-460C-8C74-5AD0F7B0ECE1}" presName="node" presStyleLbl="node1" presStyleIdx="4" presStyleCnt="6" custScaleX="126441" custScaleY="106075">
        <dgm:presLayoutVars>
          <dgm:bulletEnabled val="1"/>
        </dgm:presLayoutVars>
      </dgm:prSet>
      <dgm:spPr/>
      <dgm:t>
        <a:bodyPr/>
        <a:lstStyle/>
        <a:p>
          <a:endParaRPr lang="es-ES"/>
        </a:p>
      </dgm:t>
    </dgm:pt>
    <dgm:pt modelId="{A93FB40A-8F58-4AF0-9C75-363F7C79017F}" type="pres">
      <dgm:prSet presAssocID="{8B848F94-8858-460C-8C74-5AD0F7B0ECE1}" presName="dummy" presStyleCnt="0"/>
      <dgm:spPr/>
    </dgm:pt>
    <dgm:pt modelId="{6F6A5273-6584-4271-A51A-3E6E550394E7}" type="pres">
      <dgm:prSet presAssocID="{24104816-E933-4DD2-AC25-9CF54B438771}" presName="sibTrans" presStyleLbl="sibTrans2D1" presStyleIdx="4" presStyleCnt="6"/>
      <dgm:spPr/>
      <dgm:t>
        <a:bodyPr/>
        <a:lstStyle/>
        <a:p>
          <a:endParaRPr lang="es-ES"/>
        </a:p>
      </dgm:t>
    </dgm:pt>
    <dgm:pt modelId="{748DDABB-6A61-49B6-BDBC-BAFC6626751A}" type="pres">
      <dgm:prSet presAssocID="{28599FF2-88F4-4ED2-A83F-AC5BAA100589}" presName="node" presStyleLbl="node1" presStyleIdx="5" presStyleCnt="6" custScaleX="109214">
        <dgm:presLayoutVars>
          <dgm:bulletEnabled val="1"/>
        </dgm:presLayoutVars>
      </dgm:prSet>
      <dgm:spPr/>
      <dgm:t>
        <a:bodyPr/>
        <a:lstStyle/>
        <a:p>
          <a:endParaRPr lang="es-ES"/>
        </a:p>
      </dgm:t>
    </dgm:pt>
    <dgm:pt modelId="{ED1B8D27-0524-481E-AB2E-802E5481134B}" type="pres">
      <dgm:prSet presAssocID="{28599FF2-88F4-4ED2-A83F-AC5BAA100589}" presName="dummy" presStyleCnt="0"/>
      <dgm:spPr/>
    </dgm:pt>
    <dgm:pt modelId="{75647028-AB18-4D8C-BEA4-B7081BAACE6A}" type="pres">
      <dgm:prSet presAssocID="{0C27CC0C-C03C-4B84-8F4D-2F209A79C0D5}" presName="sibTrans" presStyleLbl="sibTrans2D1" presStyleIdx="5" presStyleCnt="6"/>
      <dgm:spPr/>
      <dgm:t>
        <a:bodyPr/>
        <a:lstStyle/>
        <a:p>
          <a:endParaRPr lang="es-ES"/>
        </a:p>
      </dgm:t>
    </dgm:pt>
  </dgm:ptLst>
  <dgm:cxnLst>
    <dgm:cxn modelId="{244D0E41-0FB9-45AB-89F4-44A504554F97}" srcId="{092B4880-E820-4B71-A088-62BA7C2B738A}" destId="{84682493-134E-49AA-A658-8FA40EA1101A}" srcOrd="2" destOrd="0" parTransId="{BE7569C9-E65D-4B33-BD7B-0CE3306036E8}" sibTransId="{2D6F4C58-00C1-471A-9917-75C6AD47DBCB}"/>
    <dgm:cxn modelId="{A50EC7E0-ED33-4596-BF8A-5B5BF3ECF038}" type="presOf" srcId="{28599FF2-88F4-4ED2-A83F-AC5BAA100589}" destId="{748DDABB-6A61-49B6-BDBC-BAFC6626751A}" srcOrd="0" destOrd="0" presId="urn:microsoft.com/office/officeart/2005/8/layout/radial6"/>
    <dgm:cxn modelId="{8C6C43FD-03CD-4D40-A7D5-3B5DF449FFCD}" type="presOf" srcId="{0C27CC0C-C03C-4B84-8F4D-2F209A79C0D5}" destId="{75647028-AB18-4D8C-BEA4-B7081BAACE6A}" srcOrd="0" destOrd="0" presId="urn:microsoft.com/office/officeart/2005/8/layout/radial6"/>
    <dgm:cxn modelId="{1C0AC379-677E-4F5A-8F1F-5F2B65BC806C}" type="presOf" srcId="{BC615673-DBA0-49BA-B2E5-807E9BF32B0B}" destId="{AA7E42A5-61E7-4159-B982-DFDEFD02AB6A}" srcOrd="0" destOrd="0" presId="urn:microsoft.com/office/officeart/2005/8/layout/radial6"/>
    <dgm:cxn modelId="{A943A70E-B139-4F6C-A8C6-B59204DB710C}" srcId="{092B4880-E820-4B71-A088-62BA7C2B738A}" destId="{28599FF2-88F4-4ED2-A83F-AC5BAA100589}" srcOrd="5" destOrd="0" parTransId="{F184AFB8-107C-4A00-B71D-F63E227ED853}" sibTransId="{0C27CC0C-C03C-4B84-8F4D-2F209A79C0D5}"/>
    <dgm:cxn modelId="{38E25875-CD22-4717-843F-90C4345F0B51}" srcId="{092B4880-E820-4B71-A088-62BA7C2B738A}" destId="{53A441B9-E9D5-4EDC-9127-066663F84899}" srcOrd="3" destOrd="0" parTransId="{38AF39E8-E128-4765-85C8-6D51B686DBA9}" sibTransId="{F279A429-872F-4473-9C1C-C1AE1934BDC3}"/>
    <dgm:cxn modelId="{C112E97A-DFDA-45A6-A166-1B0DD76FC37B}" srcId="{092B4880-E820-4B71-A088-62BA7C2B738A}" destId="{FCCEF67E-9C26-4976-93BE-C0963EE4D6C0}" srcOrd="1" destOrd="0" parTransId="{5AFF3CCB-D83D-4581-BBB8-01D745DB9B04}" sibTransId="{7EA2B3DD-50BE-4663-A56F-677520F5A8A3}"/>
    <dgm:cxn modelId="{9D86FE26-9891-4842-BFE9-7C50FA273BDE}" type="presOf" srcId="{049F0A21-7BC9-41A1-A07B-36A1934E3BB5}" destId="{EE8DC0AF-ED26-43AF-9EE7-414E4E2A82F5}" srcOrd="0" destOrd="0" presId="urn:microsoft.com/office/officeart/2005/8/layout/radial6"/>
    <dgm:cxn modelId="{BA4400B1-0F0E-44FF-99C2-249CA1D3B769}" type="presOf" srcId="{092B4880-E820-4B71-A088-62BA7C2B738A}" destId="{74E6DD5F-1015-485C-B7F5-5EDFE29F12C2}" srcOrd="0" destOrd="0" presId="urn:microsoft.com/office/officeart/2005/8/layout/radial6"/>
    <dgm:cxn modelId="{B12CC147-0371-440F-8BB4-16DDE68CC6B7}" type="presOf" srcId="{F81AA93A-8938-4547-A45B-796871D360F1}" destId="{5E77358B-E3B1-4549-B19A-AD2C857A660D}" srcOrd="0" destOrd="0" presId="urn:microsoft.com/office/officeart/2005/8/layout/radial6"/>
    <dgm:cxn modelId="{6032B9C5-FE30-4CE3-9DA3-4735DA11AE0F}" srcId="{092B4880-E820-4B71-A088-62BA7C2B738A}" destId="{8B848F94-8858-460C-8C74-5AD0F7B0ECE1}" srcOrd="4" destOrd="0" parTransId="{29F4E0D7-9E95-4C31-8E2F-5413A5AF94FC}" sibTransId="{24104816-E933-4DD2-AC25-9CF54B438771}"/>
    <dgm:cxn modelId="{CE16CD49-2343-46A1-A80C-422B3A147F03}" type="presOf" srcId="{8B848F94-8858-460C-8C74-5AD0F7B0ECE1}" destId="{C3CC29A9-CAFF-4FBF-9722-1BBDF58E5199}" srcOrd="0" destOrd="0" presId="urn:microsoft.com/office/officeart/2005/8/layout/radial6"/>
    <dgm:cxn modelId="{945C1238-F5D1-4421-8D98-914A92728691}" type="presOf" srcId="{F279A429-872F-4473-9C1C-C1AE1934BDC3}" destId="{04BB7C5F-5503-45D0-AA3F-C4FB69C10CD7}" srcOrd="0" destOrd="0" presId="urn:microsoft.com/office/officeart/2005/8/layout/radial6"/>
    <dgm:cxn modelId="{4A057D59-9F78-44F6-881B-40C87A615584}" type="presOf" srcId="{7EA2B3DD-50BE-4663-A56F-677520F5A8A3}" destId="{A5B81DFE-9FE2-465F-B081-302CA8477B97}" srcOrd="0" destOrd="0" presId="urn:microsoft.com/office/officeart/2005/8/layout/radial6"/>
    <dgm:cxn modelId="{39B9D130-E957-4A2F-9B97-43A89D36DA8D}" type="presOf" srcId="{24104816-E933-4DD2-AC25-9CF54B438771}" destId="{6F6A5273-6584-4271-A51A-3E6E550394E7}" srcOrd="0" destOrd="0" presId="urn:microsoft.com/office/officeart/2005/8/layout/radial6"/>
    <dgm:cxn modelId="{ACE4B165-2665-476F-AFD6-C80DABC43145}" type="presOf" srcId="{84682493-134E-49AA-A658-8FA40EA1101A}" destId="{18E83653-70B9-4E5C-8B5E-7E9666170E56}" srcOrd="0" destOrd="0" presId="urn:microsoft.com/office/officeart/2005/8/layout/radial6"/>
    <dgm:cxn modelId="{5ABC48C0-A470-41E9-97E7-9C9C454C486F}" type="presOf" srcId="{FCCEF67E-9C26-4976-93BE-C0963EE4D6C0}" destId="{2C29F5F8-CB31-44CF-B94B-6BA54A5FAA09}" srcOrd="0" destOrd="0" presId="urn:microsoft.com/office/officeart/2005/8/layout/radial6"/>
    <dgm:cxn modelId="{52EF21C7-6F1A-40C8-9CAB-AFF6D8016C1F}" type="presOf" srcId="{2D6F4C58-00C1-471A-9917-75C6AD47DBCB}" destId="{9E3FC7B0-208D-4389-A710-2526B255B159}" srcOrd="0" destOrd="0" presId="urn:microsoft.com/office/officeart/2005/8/layout/radial6"/>
    <dgm:cxn modelId="{2CC08ECA-ECFE-4999-AD14-534D6197E26F}" type="presOf" srcId="{53A441B9-E9D5-4EDC-9127-066663F84899}" destId="{7B7C8927-E94C-47B3-B5A1-F1C5B8B25BDF}" srcOrd="0" destOrd="0" presId="urn:microsoft.com/office/officeart/2005/8/layout/radial6"/>
    <dgm:cxn modelId="{CB586BB6-699C-4792-B029-C4A70B4456D2}" srcId="{BC615673-DBA0-49BA-B2E5-807E9BF32B0B}" destId="{092B4880-E820-4B71-A088-62BA7C2B738A}" srcOrd="0" destOrd="0" parTransId="{F0C91345-FAE9-478D-99A4-3887D919F1F9}" sibTransId="{2AC6555D-F10F-4B2D-B708-DDDAA044A7ED}"/>
    <dgm:cxn modelId="{555EC74B-0811-4BA5-B0CB-C92D28105F94}" srcId="{092B4880-E820-4B71-A088-62BA7C2B738A}" destId="{049F0A21-7BC9-41A1-A07B-36A1934E3BB5}" srcOrd="0" destOrd="0" parTransId="{C83669F9-A5C5-4EE6-9802-0E42595E6E71}" sibTransId="{F81AA93A-8938-4547-A45B-796871D360F1}"/>
    <dgm:cxn modelId="{58B857DC-273F-4025-9395-FDE1824CC452}" type="presParOf" srcId="{AA7E42A5-61E7-4159-B982-DFDEFD02AB6A}" destId="{74E6DD5F-1015-485C-B7F5-5EDFE29F12C2}" srcOrd="0" destOrd="0" presId="urn:microsoft.com/office/officeart/2005/8/layout/radial6"/>
    <dgm:cxn modelId="{47E01A9A-75BE-4E65-B601-6C7EC0D4B38C}" type="presParOf" srcId="{AA7E42A5-61E7-4159-B982-DFDEFD02AB6A}" destId="{EE8DC0AF-ED26-43AF-9EE7-414E4E2A82F5}" srcOrd="1" destOrd="0" presId="urn:microsoft.com/office/officeart/2005/8/layout/radial6"/>
    <dgm:cxn modelId="{1C3706C9-3177-4574-B118-ECBBCE8FEEDB}" type="presParOf" srcId="{AA7E42A5-61E7-4159-B982-DFDEFD02AB6A}" destId="{2F8B421D-CAB4-42C5-B113-0226560E893E}" srcOrd="2" destOrd="0" presId="urn:microsoft.com/office/officeart/2005/8/layout/radial6"/>
    <dgm:cxn modelId="{60641E00-2C92-4FE2-9FE3-F5FFE01889C4}" type="presParOf" srcId="{AA7E42A5-61E7-4159-B982-DFDEFD02AB6A}" destId="{5E77358B-E3B1-4549-B19A-AD2C857A660D}" srcOrd="3" destOrd="0" presId="urn:microsoft.com/office/officeart/2005/8/layout/radial6"/>
    <dgm:cxn modelId="{9CA8B979-29AC-4FCA-BC23-934D15E4C86C}" type="presParOf" srcId="{AA7E42A5-61E7-4159-B982-DFDEFD02AB6A}" destId="{2C29F5F8-CB31-44CF-B94B-6BA54A5FAA09}" srcOrd="4" destOrd="0" presId="urn:microsoft.com/office/officeart/2005/8/layout/radial6"/>
    <dgm:cxn modelId="{46026942-0449-4FBC-A604-84BF95008D53}" type="presParOf" srcId="{AA7E42A5-61E7-4159-B982-DFDEFD02AB6A}" destId="{831350E3-AAEE-4A79-83B1-558D6BE9A401}" srcOrd="5" destOrd="0" presId="urn:microsoft.com/office/officeart/2005/8/layout/radial6"/>
    <dgm:cxn modelId="{4E353DF1-042E-4F59-A828-CE3E4CA09268}" type="presParOf" srcId="{AA7E42A5-61E7-4159-B982-DFDEFD02AB6A}" destId="{A5B81DFE-9FE2-465F-B081-302CA8477B97}" srcOrd="6" destOrd="0" presId="urn:microsoft.com/office/officeart/2005/8/layout/radial6"/>
    <dgm:cxn modelId="{F34A00D2-0C1C-4B38-83D0-EF9AF2AE693F}" type="presParOf" srcId="{AA7E42A5-61E7-4159-B982-DFDEFD02AB6A}" destId="{18E83653-70B9-4E5C-8B5E-7E9666170E56}" srcOrd="7" destOrd="0" presId="urn:microsoft.com/office/officeart/2005/8/layout/radial6"/>
    <dgm:cxn modelId="{3DBA095E-0C69-4AB7-8EA2-4502DA323861}" type="presParOf" srcId="{AA7E42A5-61E7-4159-B982-DFDEFD02AB6A}" destId="{968CDF85-BE19-4932-93D4-FD9FF5BE15D3}" srcOrd="8" destOrd="0" presId="urn:microsoft.com/office/officeart/2005/8/layout/radial6"/>
    <dgm:cxn modelId="{6EBE80D5-2246-41DB-82CF-01C40281C47C}" type="presParOf" srcId="{AA7E42A5-61E7-4159-B982-DFDEFD02AB6A}" destId="{9E3FC7B0-208D-4389-A710-2526B255B159}" srcOrd="9" destOrd="0" presId="urn:microsoft.com/office/officeart/2005/8/layout/radial6"/>
    <dgm:cxn modelId="{F0C6A44F-5C3C-4453-8903-216604585970}" type="presParOf" srcId="{AA7E42A5-61E7-4159-B982-DFDEFD02AB6A}" destId="{7B7C8927-E94C-47B3-B5A1-F1C5B8B25BDF}" srcOrd="10" destOrd="0" presId="urn:microsoft.com/office/officeart/2005/8/layout/radial6"/>
    <dgm:cxn modelId="{4D56D8D5-5BCE-48D9-B143-E544294C9D66}" type="presParOf" srcId="{AA7E42A5-61E7-4159-B982-DFDEFD02AB6A}" destId="{B48425F4-EC4A-48DF-A948-B1EBED68F1F1}" srcOrd="11" destOrd="0" presId="urn:microsoft.com/office/officeart/2005/8/layout/radial6"/>
    <dgm:cxn modelId="{D460F980-1F07-4F05-956C-BE5E61C13E8C}" type="presParOf" srcId="{AA7E42A5-61E7-4159-B982-DFDEFD02AB6A}" destId="{04BB7C5F-5503-45D0-AA3F-C4FB69C10CD7}" srcOrd="12" destOrd="0" presId="urn:microsoft.com/office/officeart/2005/8/layout/radial6"/>
    <dgm:cxn modelId="{6EC831C9-8C26-41B4-912A-7FCCB31D03D0}" type="presParOf" srcId="{AA7E42A5-61E7-4159-B982-DFDEFD02AB6A}" destId="{C3CC29A9-CAFF-4FBF-9722-1BBDF58E5199}" srcOrd="13" destOrd="0" presId="urn:microsoft.com/office/officeart/2005/8/layout/radial6"/>
    <dgm:cxn modelId="{CF90DED7-442D-44F3-A05C-BF643D1FF197}" type="presParOf" srcId="{AA7E42A5-61E7-4159-B982-DFDEFD02AB6A}" destId="{A93FB40A-8F58-4AF0-9C75-363F7C79017F}" srcOrd="14" destOrd="0" presId="urn:microsoft.com/office/officeart/2005/8/layout/radial6"/>
    <dgm:cxn modelId="{9597EDC8-7176-468C-9701-B0F816CDA6C2}" type="presParOf" srcId="{AA7E42A5-61E7-4159-B982-DFDEFD02AB6A}" destId="{6F6A5273-6584-4271-A51A-3E6E550394E7}" srcOrd="15" destOrd="0" presId="urn:microsoft.com/office/officeart/2005/8/layout/radial6"/>
    <dgm:cxn modelId="{6BA9C0C9-7A62-4749-8675-942E5E7AC229}" type="presParOf" srcId="{AA7E42A5-61E7-4159-B982-DFDEFD02AB6A}" destId="{748DDABB-6A61-49B6-BDBC-BAFC6626751A}" srcOrd="16" destOrd="0" presId="urn:microsoft.com/office/officeart/2005/8/layout/radial6"/>
    <dgm:cxn modelId="{52ABCA09-1FF8-469C-A510-CEBFA370BF2D}" type="presParOf" srcId="{AA7E42A5-61E7-4159-B982-DFDEFD02AB6A}" destId="{ED1B8D27-0524-481E-AB2E-802E5481134B}" srcOrd="17" destOrd="0" presId="urn:microsoft.com/office/officeart/2005/8/layout/radial6"/>
    <dgm:cxn modelId="{5CA7A862-D95E-43C9-BC3B-6FFB030315BA}" type="presParOf" srcId="{AA7E42A5-61E7-4159-B982-DFDEFD02AB6A}" destId="{75647028-AB18-4D8C-BEA4-B7081BAACE6A}"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83A84-6371-4280-90B7-4F501B0BD36B}">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85C9B-FEEC-45EA-9276-EE2B48BA5D1F}">
      <dsp:nvSpPr>
        <dsp:cNvPr id="0" name=""/>
        <dsp:cNvSpPr/>
      </dsp:nvSpPr>
      <dsp:spPr>
        <a:xfrm>
          <a:off x="752110" y="5418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lvl="0" algn="just" defTabSz="800100">
            <a:lnSpc>
              <a:spcPct val="90000"/>
            </a:lnSpc>
            <a:spcBef>
              <a:spcPct val="0"/>
            </a:spcBef>
            <a:spcAft>
              <a:spcPct val="35000"/>
            </a:spcAft>
          </a:pPr>
          <a:r>
            <a:rPr lang="es-MX" sz="1800" i="0" u="none" strike="noStrike" kern="1200" baseline="0" dirty="0">
              <a:latin typeface="Calibri" panose="020F0502020204030204" pitchFamily="34" charset="0"/>
            </a:rPr>
            <a:t>Valorar el desempeño de los estudiantes al resolver situaciones o problemas que signifiquen retos genuinos para ellos y que les permitan poner en juego, integrar y combinar diversas capacidades.</a:t>
          </a:r>
          <a:endParaRPr lang="es-ES" sz="1800" kern="1200" dirty="0"/>
        </a:p>
      </dsp:txBody>
      <dsp:txXfrm>
        <a:off x="752110" y="541866"/>
        <a:ext cx="7301111" cy="1083733"/>
      </dsp:txXfrm>
    </dsp:sp>
    <dsp:sp modelId="{EBE98B62-F891-46EE-8DE8-D0F8C17ACB70}">
      <dsp:nvSpPr>
        <dsp:cNvPr id="0" name=""/>
        <dsp:cNvSpPr/>
      </dsp:nvSpPr>
      <dsp:spPr>
        <a:xfrm>
          <a:off x="74777"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A5727-5A4A-488A-BDA4-697DF115EAF1}">
      <dsp:nvSpPr>
        <dsp:cNvPr id="0" name=""/>
        <dsp:cNvSpPr/>
      </dsp:nvSpPr>
      <dsp:spPr>
        <a:xfrm>
          <a:off x="1146048" y="2167466"/>
          <a:ext cx="6907174"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lvl="0" algn="just" defTabSz="800100">
            <a:lnSpc>
              <a:spcPct val="90000"/>
            </a:lnSpc>
            <a:spcBef>
              <a:spcPct val="0"/>
            </a:spcBef>
            <a:spcAft>
              <a:spcPct val="35000"/>
            </a:spcAft>
          </a:pPr>
          <a:r>
            <a:rPr lang="es-MX" sz="1800" i="0" u="none" strike="noStrike" kern="1200" baseline="0" dirty="0">
              <a:solidFill>
                <a:schemeClr val="bg1"/>
              </a:solidFill>
              <a:latin typeface="Calibri" panose="020F0502020204030204" pitchFamily="34" charset="0"/>
            </a:rPr>
            <a:t>Identificar el nivel actual en el que se encuentran los estudiantes respecto de las competencias con el fin de ayudarlos a avanzar hacia niveles más altos.</a:t>
          </a:r>
          <a:endParaRPr lang="es-ES" sz="1800" kern="1200" dirty="0">
            <a:solidFill>
              <a:schemeClr val="bg1"/>
            </a:solidFill>
          </a:endParaRPr>
        </a:p>
      </dsp:txBody>
      <dsp:txXfrm>
        <a:off x="1146048" y="2167466"/>
        <a:ext cx="6907174" cy="1083733"/>
      </dsp:txXfrm>
    </dsp:sp>
    <dsp:sp modelId="{3E3F8255-924E-4714-B2C0-43C8D66CD8C3}">
      <dsp:nvSpPr>
        <dsp:cNvPr id="0" name=""/>
        <dsp:cNvSpPr/>
      </dsp:nvSpPr>
      <dsp:spPr>
        <a:xfrm>
          <a:off x="468714"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25D54-9820-4223-9C37-C81D54012D38}">
      <dsp:nvSpPr>
        <dsp:cNvPr id="0" name=""/>
        <dsp:cNvSpPr/>
      </dsp:nvSpPr>
      <dsp:spPr>
        <a:xfrm>
          <a:off x="752110" y="37930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just" defTabSz="711200">
            <a:lnSpc>
              <a:spcPct val="90000"/>
            </a:lnSpc>
            <a:spcBef>
              <a:spcPct val="0"/>
            </a:spcBef>
            <a:spcAft>
              <a:spcPct val="35000"/>
            </a:spcAft>
          </a:pPr>
          <a:r>
            <a:rPr lang="es-MX" sz="1600" i="0" u="none" strike="noStrike" kern="1200" baseline="0" dirty="0">
              <a:solidFill>
                <a:schemeClr val="bg1"/>
              </a:solidFill>
              <a:latin typeface="Calibri" panose="020F0502020204030204" pitchFamily="34" charset="0"/>
            </a:rPr>
            <a:t>Crear oportunidades continuas para que el estudiante demuestre hasta dónde es capaz de combinar de manera pertinente las diversas capacidades que integran una </a:t>
          </a:r>
          <a:r>
            <a:rPr lang="es-PE" sz="1600" i="0" u="none" strike="noStrike" kern="1200" baseline="0" dirty="0">
              <a:solidFill>
                <a:schemeClr val="bg1"/>
              </a:solidFill>
              <a:latin typeface="Calibri" panose="020F0502020204030204" pitchFamily="34" charset="0"/>
            </a:rPr>
            <a:t>competencia, antes que verificar la adquisición aislada de contenidos o habilidades o </a:t>
          </a:r>
          <a:r>
            <a:rPr lang="es-MX" sz="1600" i="0" u="none" strike="noStrike" kern="1200" baseline="0" dirty="0">
              <a:solidFill>
                <a:schemeClr val="bg1"/>
              </a:solidFill>
              <a:latin typeface="Calibri" panose="020F0502020204030204" pitchFamily="34" charset="0"/>
            </a:rPr>
            <a:t>distinguir entre los que aprueban y no aprueban.</a:t>
          </a:r>
          <a:endParaRPr lang="es-ES" sz="1600" kern="1200" dirty="0">
            <a:solidFill>
              <a:schemeClr val="bg1"/>
            </a:solidFill>
          </a:endParaRPr>
        </a:p>
      </dsp:txBody>
      <dsp:txXfrm>
        <a:off x="752110" y="3793066"/>
        <a:ext cx="7301111" cy="1083733"/>
      </dsp:txXfrm>
    </dsp:sp>
    <dsp:sp modelId="{E385D0E9-0DEE-40EB-9F3D-600531E08D5A}">
      <dsp:nvSpPr>
        <dsp:cNvPr id="0" name=""/>
        <dsp:cNvSpPr/>
      </dsp:nvSpPr>
      <dsp:spPr>
        <a:xfrm>
          <a:off x="74777"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BA548-C9D9-4F07-903C-49AFB0F91912}">
      <dsp:nvSpPr>
        <dsp:cNvPr id="0" name=""/>
        <dsp:cNvSpPr/>
      </dsp:nvSpPr>
      <dsp:spPr>
        <a:xfrm>
          <a:off x="128646" y="112380"/>
          <a:ext cx="1425856" cy="1260952"/>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COMPRENDER LA COMPETENCIA</a:t>
          </a:r>
          <a:endParaRPr lang="es-PE" sz="1200" kern="1200" dirty="0"/>
        </a:p>
      </dsp:txBody>
      <dsp:txXfrm>
        <a:off x="337458" y="297042"/>
        <a:ext cx="1008232" cy="891628"/>
      </dsp:txXfrm>
    </dsp:sp>
    <dsp:sp modelId="{A7173D9E-2F38-45FB-A2AB-39F636BBEA65}">
      <dsp:nvSpPr>
        <dsp:cNvPr id="0" name=""/>
        <dsp:cNvSpPr/>
      </dsp:nvSpPr>
      <dsp:spPr>
        <a:xfrm rot="10800000">
          <a:off x="570605" y="1574141"/>
          <a:ext cx="541938" cy="30998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0B9D54-A35A-4740-824E-008C9500731C}">
      <dsp:nvSpPr>
        <dsp:cNvPr id="0" name=""/>
        <dsp:cNvSpPr/>
      </dsp:nvSpPr>
      <dsp:spPr>
        <a:xfrm>
          <a:off x="189280" y="2067390"/>
          <a:ext cx="1304588" cy="124416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ANALIZAR EL ESTÁNDAR</a:t>
          </a:r>
          <a:endParaRPr lang="es-PE" sz="1200" kern="1200" dirty="0"/>
        </a:p>
      </dsp:txBody>
      <dsp:txXfrm>
        <a:off x="380332" y="2249593"/>
        <a:ext cx="922484" cy="879754"/>
      </dsp:txXfrm>
    </dsp:sp>
    <dsp:sp modelId="{CD27EA29-6FE4-49D3-861E-64B52F5A0A5A}">
      <dsp:nvSpPr>
        <dsp:cNvPr id="0" name=""/>
        <dsp:cNvSpPr/>
      </dsp:nvSpPr>
      <dsp:spPr>
        <a:xfrm rot="10800000">
          <a:off x="570605" y="3607563"/>
          <a:ext cx="541938" cy="30998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E70996-62D6-4E79-8798-B18BDE190392}">
      <dsp:nvSpPr>
        <dsp:cNvPr id="0" name=""/>
        <dsp:cNvSpPr/>
      </dsp:nvSpPr>
      <dsp:spPr>
        <a:xfrm>
          <a:off x="5750" y="4196017"/>
          <a:ext cx="1671648" cy="116757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DISEÑAR SITUACIONES SIGNIFICATIVAS</a:t>
          </a:r>
          <a:endParaRPr lang="es-PE" sz="1200" kern="1200" dirty="0"/>
        </a:p>
      </dsp:txBody>
      <dsp:txXfrm>
        <a:off x="250557" y="4367005"/>
        <a:ext cx="1182034" cy="825603"/>
      </dsp:txXfrm>
    </dsp:sp>
    <dsp:sp modelId="{14F3E18C-0921-4D3E-A847-C7D0217B6AD4}">
      <dsp:nvSpPr>
        <dsp:cNvPr id="0" name=""/>
        <dsp:cNvSpPr/>
      </dsp:nvSpPr>
      <dsp:spPr>
        <a:xfrm rot="5400000">
          <a:off x="1839567" y="4624813"/>
          <a:ext cx="541938" cy="30998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59CB7A-7FF8-4F37-81EC-AE9B554FB56D}">
      <dsp:nvSpPr>
        <dsp:cNvPr id="0" name=""/>
        <dsp:cNvSpPr/>
      </dsp:nvSpPr>
      <dsp:spPr>
        <a:xfrm>
          <a:off x="2526128" y="4207517"/>
          <a:ext cx="1399335" cy="1144579"/>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UTILIZAR CRITERIOS DE EVALUACIÓN</a:t>
          </a:r>
          <a:endParaRPr lang="es-PE" sz="1200" kern="1200" dirty="0"/>
        </a:p>
      </dsp:txBody>
      <dsp:txXfrm>
        <a:off x="2731056" y="4375137"/>
        <a:ext cx="989479" cy="809339"/>
      </dsp:txXfrm>
    </dsp:sp>
    <dsp:sp modelId="{C9846D4B-154F-4B24-96CC-706A2D618996}">
      <dsp:nvSpPr>
        <dsp:cNvPr id="0" name=""/>
        <dsp:cNvSpPr/>
      </dsp:nvSpPr>
      <dsp:spPr>
        <a:xfrm>
          <a:off x="2954826" y="3587855"/>
          <a:ext cx="541938" cy="309987"/>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B91402-7B57-478A-8AF9-5E3276EC2CB9}">
      <dsp:nvSpPr>
        <dsp:cNvPr id="0" name=""/>
        <dsp:cNvSpPr/>
      </dsp:nvSpPr>
      <dsp:spPr>
        <a:xfrm>
          <a:off x="2526128" y="2083212"/>
          <a:ext cx="1399335" cy="1212515"/>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COMUNICAR A LOS ESTUDIANTES</a:t>
          </a:r>
          <a:endParaRPr lang="es-PE" sz="1200" kern="1200" dirty="0"/>
        </a:p>
      </dsp:txBody>
      <dsp:txXfrm>
        <a:off x="2731056" y="2260781"/>
        <a:ext cx="989479" cy="857377"/>
      </dsp:txXfrm>
    </dsp:sp>
    <dsp:sp modelId="{36CD261B-5543-4804-8B54-DC3DC0E86E69}">
      <dsp:nvSpPr>
        <dsp:cNvPr id="0" name=""/>
        <dsp:cNvSpPr/>
      </dsp:nvSpPr>
      <dsp:spPr>
        <a:xfrm rot="5400000">
          <a:off x="4087632" y="2534477"/>
          <a:ext cx="541938" cy="309987"/>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06751-EEEF-4F5E-B0FA-46580CAB0894}">
      <dsp:nvSpPr>
        <dsp:cNvPr id="0" name=""/>
        <dsp:cNvSpPr/>
      </dsp:nvSpPr>
      <dsp:spPr>
        <a:xfrm>
          <a:off x="4774193" y="2054310"/>
          <a:ext cx="1551887" cy="127032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ANALIZAR LAS EVIDENCIAS</a:t>
          </a:r>
          <a:endParaRPr lang="es-PE" sz="1200" kern="1200" dirty="0"/>
        </a:p>
      </dsp:txBody>
      <dsp:txXfrm>
        <a:off x="5001462" y="2240344"/>
        <a:ext cx="1097349" cy="898252"/>
      </dsp:txXfrm>
    </dsp:sp>
    <dsp:sp modelId="{06E34C1C-A8AB-418A-8193-10A7F3B91610}">
      <dsp:nvSpPr>
        <dsp:cNvPr id="0" name=""/>
        <dsp:cNvSpPr/>
      </dsp:nvSpPr>
      <dsp:spPr>
        <a:xfrm rot="10800000">
          <a:off x="5279167" y="3570749"/>
          <a:ext cx="541938" cy="30998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B36FD5-1514-4A22-9F6A-6427585291CE}">
      <dsp:nvSpPr>
        <dsp:cNvPr id="0" name=""/>
        <dsp:cNvSpPr/>
      </dsp:nvSpPr>
      <dsp:spPr>
        <a:xfrm>
          <a:off x="4889802" y="4109310"/>
          <a:ext cx="1320668" cy="134099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VALORAR EL DESEMPEÑO</a:t>
          </a:r>
          <a:endParaRPr lang="es-PE" sz="1200" kern="1200" dirty="0"/>
        </a:p>
      </dsp:txBody>
      <dsp:txXfrm>
        <a:off x="5083209" y="4305694"/>
        <a:ext cx="933854" cy="948225"/>
      </dsp:txXfrm>
    </dsp:sp>
    <dsp:sp modelId="{541A6421-A2C7-4292-8CBD-AFD26A718A1C}">
      <dsp:nvSpPr>
        <dsp:cNvPr id="0" name=""/>
        <dsp:cNvSpPr/>
      </dsp:nvSpPr>
      <dsp:spPr>
        <a:xfrm rot="5400000">
          <a:off x="6393179" y="4624813"/>
          <a:ext cx="541938" cy="30998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281DC3-ADBC-4BEA-885D-3F64AB37681E}">
      <dsp:nvSpPr>
        <dsp:cNvPr id="0" name=""/>
        <dsp:cNvSpPr/>
      </dsp:nvSpPr>
      <dsp:spPr>
        <a:xfrm>
          <a:off x="7100279" y="4048551"/>
          <a:ext cx="1593880" cy="146251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RETROALIMENTAR AL ESTUDIANTE</a:t>
          </a:r>
          <a:endParaRPr lang="es-PE" sz="1200" kern="1200" dirty="0"/>
        </a:p>
      </dsp:txBody>
      <dsp:txXfrm>
        <a:off x="7333697" y="4262731"/>
        <a:ext cx="1127044" cy="1034150"/>
      </dsp:txXfrm>
    </dsp:sp>
    <dsp:sp modelId="{7F189622-C2CE-432D-B3DE-91FA9338415A}">
      <dsp:nvSpPr>
        <dsp:cNvPr id="0" name=""/>
        <dsp:cNvSpPr/>
      </dsp:nvSpPr>
      <dsp:spPr>
        <a:xfrm>
          <a:off x="7626249" y="3592343"/>
          <a:ext cx="541938" cy="30998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D4E3B8-246C-4174-9289-55CD22EDE184}">
      <dsp:nvSpPr>
        <dsp:cNvPr id="0" name=""/>
        <dsp:cNvSpPr/>
      </dsp:nvSpPr>
      <dsp:spPr>
        <a:xfrm>
          <a:off x="7123020" y="1915272"/>
          <a:ext cx="1548397" cy="154839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REFLEXIONAR SOBRE TRABAJO DOCENTE</a:t>
          </a:r>
          <a:endParaRPr lang="es-PE" sz="1200" kern="1200" dirty="0"/>
        </a:p>
      </dsp:txBody>
      <dsp:txXfrm>
        <a:off x="7349777" y="2142029"/>
        <a:ext cx="1094883" cy="1094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E2BD-D930-4BC5-90D8-48D5A6B2FF41}">
      <dsp:nvSpPr>
        <dsp:cNvPr id="0" name=""/>
        <dsp:cNvSpPr/>
      </dsp:nvSpPr>
      <dsp:spPr>
        <a:xfrm>
          <a:off x="948266" y="0"/>
          <a:ext cx="5418667" cy="5418667"/>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BC078-4411-4956-B946-E53086D3BF93}">
      <dsp:nvSpPr>
        <dsp:cNvPr id="0" name=""/>
        <dsp:cNvSpPr/>
      </dsp:nvSpPr>
      <dsp:spPr>
        <a:xfrm>
          <a:off x="3657599" y="542395"/>
          <a:ext cx="3522133" cy="192616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MX" sz="4200" kern="1200" dirty="0"/>
            <a:t>Para el aprendizaje</a:t>
          </a:r>
        </a:p>
      </dsp:txBody>
      <dsp:txXfrm>
        <a:off x="3751627" y="636423"/>
        <a:ext cx="3334077" cy="1738110"/>
      </dsp:txXfrm>
    </dsp:sp>
    <dsp:sp modelId="{99887025-E763-4B7F-BF80-1F44A37A83B1}">
      <dsp:nvSpPr>
        <dsp:cNvPr id="0" name=""/>
        <dsp:cNvSpPr/>
      </dsp:nvSpPr>
      <dsp:spPr>
        <a:xfrm>
          <a:off x="3657599" y="2709333"/>
          <a:ext cx="3522133" cy="1926166"/>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MX" sz="4200" kern="1200" dirty="0"/>
            <a:t>Del aprendizaje</a:t>
          </a:r>
          <a:endParaRPr lang="es-PE" sz="4200" kern="1200" dirty="0"/>
        </a:p>
      </dsp:txBody>
      <dsp:txXfrm>
        <a:off x="3751627" y="2803361"/>
        <a:ext cx="3334077" cy="1738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47028-AB18-4D8C-BEA4-B7081BAACE6A}">
      <dsp:nvSpPr>
        <dsp:cNvPr id="0" name=""/>
        <dsp:cNvSpPr/>
      </dsp:nvSpPr>
      <dsp:spPr>
        <a:xfrm>
          <a:off x="2261469" y="612125"/>
          <a:ext cx="4188605" cy="4188605"/>
        </a:xfrm>
        <a:prstGeom prst="blockArc">
          <a:avLst>
            <a:gd name="adj1" fmla="val 12600000"/>
            <a:gd name="adj2" fmla="val 162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6A5273-6584-4271-A51A-3E6E550394E7}">
      <dsp:nvSpPr>
        <dsp:cNvPr id="0" name=""/>
        <dsp:cNvSpPr/>
      </dsp:nvSpPr>
      <dsp:spPr>
        <a:xfrm>
          <a:off x="2261469" y="612125"/>
          <a:ext cx="4188605" cy="4188605"/>
        </a:xfrm>
        <a:prstGeom prst="blockArc">
          <a:avLst>
            <a:gd name="adj1" fmla="val 9000000"/>
            <a:gd name="adj2" fmla="val 126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B7C5F-5503-45D0-AA3F-C4FB69C10CD7}">
      <dsp:nvSpPr>
        <dsp:cNvPr id="0" name=""/>
        <dsp:cNvSpPr/>
      </dsp:nvSpPr>
      <dsp:spPr>
        <a:xfrm>
          <a:off x="2261469" y="612125"/>
          <a:ext cx="4188605" cy="4188605"/>
        </a:xfrm>
        <a:prstGeom prst="blockArc">
          <a:avLst>
            <a:gd name="adj1" fmla="val 5400000"/>
            <a:gd name="adj2" fmla="val 90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3FC7B0-208D-4389-A710-2526B255B159}">
      <dsp:nvSpPr>
        <dsp:cNvPr id="0" name=""/>
        <dsp:cNvSpPr/>
      </dsp:nvSpPr>
      <dsp:spPr>
        <a:xfrm>
          <a:off x="2261469" y="612125"/>
          <a:ext cx="4188605" cy="4188605"/>
        </a:xfrm>
        <a:prstGeom prst="blockArc">
          <a:avLst>
            <a:gd name="adj1" fmla="val 1800000"/>
            <a:gd name="adj2" fmla="val 54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B81DFE-9FE2-465F-B081-302CA8477B97}">
      <dsp:nvSpPr>
        <dsp:cNvPr id="0" name=""/>
        <dsp:cNvSpPr/>
      </dsp:nvSpPr>
      <dsp:spPr>
        <a:xfrm>
          <a:off x="1956497" y="263360"/>
          <a:ext cx="4798550" cy="4886134"/>
        </a:xfrm>
        <a:prstGeom prst="blockArc">
          <a:avLst>
            <a:gd name="adj1" fmla="val 19800000"/>
            <a:gd name="adj2" fmla="val 1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77358B-E3B1-4549-B19A-AD2C857A660D}">
      <dsp:nvSpPr>
        <dsp:cNvPr id="0" name=""/>
        <dsp:cNvSpPr/>
      </dsp:nvSpPr>
      <dsp:spPr>
        <a:xfrm>
          <a:off x="2261469" y="612125"/>
          <a:ext cx="4188605" cy="4188605"/>
        </a:xfrm>
        <a:prstGeom prst="blockArc">
          <a:avLst>
            <a:gd name="adj1" fmla="val 16200000"/>
            <a:gd name="adj2" fmla="val 19800000"/>
            <a:gd name="adj3" fmla="val 45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E6DD5F-1015-485C-B7F5-5EDFE29F12C2}">
      <dsp:nvSpPr>
        <dsp:cNvPr id="0" name=""/>
        <dsp:cNvSpPr/>
      </dsp:nvSpPr>
      <dsp:spPr>
        <a:xfrm>
          <a:off x="3415515" y="1766170"/>
          <a:ext cx="1880515" cy="188051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a:t>EVALUACIÓN DIAGNÓSTICA DE ENTRADA</a:t>
          </a:r>
          <a:endParaRPr lang="es-PE" sz="1700" kern="1200" dirty="0"/>
        </a:p>
      </dsp:txBody>
      <dsp:txXfrm>
        <a:off x="3690910" y="2041565"/>
        <a:ext cx="1329725" cy="1329725"/>
      </dsp:txXfrm>
    </dsp:sp>
    <dsp:sp modelId="{EE8DC0AF-ED26-43AF-9EE7-414E4E2A82F5}">
      <dsp:nvSpPr>
        <dsp:cNvPr id="0" name=""/>
        <dsp:cNvSpPr/>
      </dsp:nvSpPr>
      <dsp:spPr>
        <a:xfrm>
          <a:off x="3697592" y="1333"/>
          <a:ext cx="1316360" cy="1316360"/>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REGISTRO SIAGIE</a:t>
          </a:r>
          <a:endParaRPr lang="es-PE" sz="1400" kern="1200" dirty="0"/>
        </a:p>
      </dsp:txBody>
      <dsp:txXfrm>
        <a:off x="3890368" y="194109"/>
        <a:ext cx="930808" cy="930808"/>
      </dsp:txXfrm>
    </dsp:sp>
    <dsp:sp modelId="{2C29F5F8-CB31-44CF-B94B-6BA54A5FAA09}">
      <dsp:nvSpPr>
        <dsp:cNvPr id="0" name=""/>
        <dsp:cNvSpPr/>
      </dsp:nvSpPr>
      <dsp:spPr>
        <a:xfrm>
          <a:off x="5470272" y="1024790"/>
          <a:ext cx="1316360" cy="1316360"/>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ENTREVISTA A FAMILIAS</a:t>
          </a:r>
          <a:endParaRPr lang="es-PE" sz="1400" kern="1200" dirty="0"/>
        </a:p>
      </dsp:txBody>
      <dsp:txXfrm>
        <a:off x="5663048" y="1217566"/>
        <a:ext cx="930808" cy="930808"/>
      </dsp:txXfrm>
    </dsp:sp>
    <dsp:sp modelId="{18E83653-70B9-4E5C-8B5E-7E9666170E56}">
      <dsp:nvSpPr>
        <dsp:cNvPr id="0" name=""/>
        <dsp:cNvSpPr/>
      </dsp:nvSpPr>
      <dsp:spPr>
        <a:xfrm>
          <a:off x="5372598" y="3071704"/>
          <a:ext cx="1511708" cy="1316360"/>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EXPERIENCIAS DE APRENDIZAJE</a:t>
          </a:r>
          <a:endParaRPr lang="es-PE" sz="1400" kern="1200" dirty="0"/>
        </a:p>
      </dsp:txBody>
      <dsp:txXfrm>
        <a:off x="5593983" y="3264480"/>
        <a:ext cx="1068938" cy="930808"/>
      </dsp:txXfrm>
    </dsp:sp>
    <dsp:sp modelId="{7B7C8927-E94C-47B3-B5A1-F1C5B8B25BDF}">
      <dsp:nvSpPr>
        <dsp:cNvPr id="0" name=""/>
        <dsp:cNvSpPr/>
      </dsp:nvSpPr>
      <dsp:spPr>
        <a:xfrm>
          <a:off x="3519758" y="4095161"/>
          <a:ext cx="1672027" cy="1316360"/>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CARPETA DE RECUPERACIÓN</a:t>
          </a:r>
          <a:endParaRPr lang="es-PE" sz="1400" kern="1200" dirty="0"/>
        </a:p>
      </dsp:txBody>
      <dsp:txXfrm>
        <a:off x="3764621" y="4287937"/>
        <a:ext cx="1182301" cy="930808"/>
      </dsp:txXfrm>
    </dsp:sp>
    <dsp:sp modelId="{C3CC29A9-CAFF-4FBF-9722-1BBDF58E5199}">
      <dsp:nvSpPr>
        <dsp:cNvPr id="0" name=""/>
        <dsp:cNvSpPr/>
      </dsp:nvSpPr>
      <dsp:spPr>
        <a:xfrm>
          <a:off x="1750883" y="3031720"/>
          <a:ext cx="1664419" cy="1396329"/>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ANECDOTARIOS</a:t>
          </a:r>
          <a:endParaRPr lang="es-PE" sz="1400" kern="1200" dirty="0"/>
        </a:p>
      </dsp:txBody>
      <dsp:txXfrm>
        <a:off x="1994632" y="3236208"/>
        <a:ext cx="1176921" cy="987353"/>
      </dsp:txXfrm>
    </dsp:sp>
    <dsp:sp modelId="{748DDABB-6A61-49B6-BDBC-BAFC6626751A}">
      <dsp:nvSpPr>
        <dsp:cNvPr id="0" name=""/>
        <dsp:cNvSpPr/>
      </dsp:nvSpPr>
      <dsp:spPr>
        <a:xfrm>
          <a:off x="1864268" y="1024790"/>
          <a:ext cx="1437649" cy="1316360"/>
        </a:xfrm>
        <a:prstGeom prst="ellipse">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PORTAFOLIO 2020</a:t>
          </a:r>
          <a:endParaRPr lang="es-PE" sz="1400" kern="1200" dirty="0"/>
        </a:p>
      </dsp:txBody>
      <dsp:txXfrm>
        <a:off x="2074807" y="1217566"/>
        <a:ext cx="1016571" cy="9308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2C86F-24E3-435F-AC34-3CCD4F8EAE07}" type="datetimeFigureOut">
              <a:rPr lang="es-PE" smtClean="0"/>
              <a:t>28/02/2021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4D576-F44B-4B4C-AFB9-F081DFDE2A4F}" type="slidenum">
              <a:rPr lang="es-PE" smtClean="0"/>
              <a:t>‹Nº›</a:t>
            </a:fld>
            <a:endParaRPr lang="es-PE"/>
          </a:p>
        </p:txBody>
      </p:sp>
    </p:spTree>
    <p:extLst>
      <p:ext uri="{BB962C8B-B14F-4D97-AF65-F5344CB8AC3E}">
        <p14:creationId xmlns:p14="http://schemas.microsoft.com/office/powerpoint/2010/main" val="365360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B76D9-E19F-45CA-BE35-2C7CABA89392}"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P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793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pic>
        <p:nvPicPr>
          <p:cNvPr id="18" name="Imagen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289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6853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7729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167085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7866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23947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207828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71680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24772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18AE700-EF97-422E-9479-0DB797994363}" type="datetimeFigureOut">
              <a:rPr lang="es-PE" smtClean="0"/>
              <a:t>28/02/2021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9991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18AE700-EF97-422E-9479-0DB797994363}" type="datetimeFigureOut">
              <a:rPr lang="es-PE" smtClean="0"/>
              <a:t>28/02/2021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071146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8AE700-EF97-422E-9479-0DB797994363}" type="datetimeFigureOut">
              <a:rPr lang="es-PE" smtClean="0"/>
              <a:t>28/02/2021</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90225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8AE700-EF97-422E-9479-0DB797994363}" type="datetimeFigureOut">
              <a:rPr lang="es-PE" smtClean="0"/>
              <a:t>28/02/2021</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263544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AE700-EF97-422E-9479-0DB797994363}" type="datetimeFigureOut">
              <a:rPr lang="es-PE" smtClean="0"/>
              <a:t>28/02/2021</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16909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8AE700-EF97-422E-9479-0DB797994363}" type="datetimeFigureOut">
              <a:rPr lang="es-PE" smtClean="0"/>
              <a:t>28/02/2021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333560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18AE700-EF97-422E-9479-0DB797994363}" type="datetimeFigureOut">
              <a:rPr lang="es-PE" smtClean="0"/>
              <a:t>28/02/2021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E1AAE9A0-9432-4066-AD6A-14234D715F52}" type="slidenum">
              <a:rPr lang="es-PE" smtClean="0"/>
              <a:t>‹Nº›</a:t>
            </a:fld>
            <a:endParaRPr lang="es-PE"/>
          </a:p>
        </p:txBody>
      </p:sp>
    </p:spTree>
    <p:extLst>
      <p:ext uri="{BB962C8B-B14F-4D97-AF65-F5344CB8AC3E}">
        <p14:creationId xmlns:p14="http://schemas.microsoft.com/office/powerpoint/2010/main" val="412353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AE700-EF97-422E-9479-0DB797994363}" type="datetimeFigureOut">
              <a:rPr lang="es-PE" smtClean="0"/>
              <a:t>28/02/2021</a:t>
            </a:fld>
            <a:endParaRPr lang="es-P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AAE9A0-9432-4066-AD6A-14234D715F52}" type="slidenum">
              <a:rPr lang="es-PE" smtClean="0"/>
              <a:t>‹Nº›</a:t>
            </a:fld>
            <a:endParaRPr lang="es-PE"/>
          </a:p>
        </p:txBody>
      </p:sp>
      <p:pic>
        <p:nvPicPr>
          <p:cNvPr id="9" name="Imagen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786"/>
            <a:ext cx="12188824" cy="6856214"/>
          </a:xfrm>
          <a:prstGeom prst="rect">
            <a:avLst/>
          </a:prstGeom>
        </p:spPr>
      </p:pic>
    </p:spTree>
    <p:extLst>
      <p:ext uri="{BB962C8B-B14F-4D97-AF65-F5344CB8AC3E}">
        <p14:creationId xmlns:p14="http://schemas.microsoft.com/office/powerpoint/2010/main" val="6252916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26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F7A6CE5-0FDD-4E19-9350-CB37672AE70E}"/>
              </a:ext>
            </a:extLst>
          </p:cNvPr>
          <p:cNvPicPr>
            <a:picLocks noChangeAspect="1"/>
          </p:cNvPicPr>
          <p:nvPr/>
        </p:nvPicPr>
        <p:blipFill>
          <a:blip r:embed="rId2"/>
          <a:stretch>
            <a:fillRect/>
          </a:stretch>
        </p:blipFill>
        <p:spPr>
          <a:xfrm>
            <a:off x="5353664" y="765222"/>
            <a:ext cx="6120581" cy="5593810"/>
          </a:xfrm>
          <a:prstGeom prst="rect">
            <a:avLst/>
          </a:prstGeom>
        </p:spPr>
      </p:pic>
      <p:sp>
        <p:nvSpPr>
          <p:cNvPr id="4" name="CuadroTexto 3">
            <a:extLst>
              <a:ext uri="{FF2B5EF4-FFF2-40B4-BE49-F238E27FC236}">
                <a16:creationId xmlns:a16="http://schemas.microsoft.com/office/drawing/2014/main" xmlns="" id="{F87C41A8-6F0E-4889-9D47-B0511AEEF838}"/>
              </a:ext>
            </a:extLst>
          </p:cNvPr>
          <p:cNvSpPr txBox="1"/>
          <p:nvPr/>
        </p:nvSpPr>
        <p:spPr>
          <a:xfrm>
            <a:off x="884904" y="1358908"/>
            <a:ext cx="3510115" cy="1200329"/>
          </a:xfrm>
          <a:prstGeom prst="rect">
            <a:avLst/>
          </a:prstGeom>
          <a:noFill/>
        </p:spPr>
        <p:txBody>
          <a:bodyPr wrap="square" rtlCol="0">
            <a:spAutoFit/>
          </a:bodyPr>
          <a:lstStyle/>
          <a:p>
            <a:pPr algn="ctr"/>
            <a:r>
              <a:rPr lang="es-MX" sz="3600" b="1" dirty="0"/>
              <a:t>¿QUÉ HARÁ EL DOCENTE?</a:t>
            </a:r>
            <a:endParaRPr lang="es-PE" sz="3600" b="1" dirty="0"/>
          </a:p>
        </p:txBody>
      </p:sp>
      <p:pic>
        <p:nvPicPr>
          <p:cNvPr id="5" name="Imagen 4">
            <a:extLst>
              <a:ext uri="{FF2B5EF4-FFF2-40B4-BE49-F238E27FC236}">
                <a16:creationId xmlns:a16="http://schemas.microsoft.com/office/drawing/2014/main" xmlns="" id="{33C37194-93AE-4855-9F39-6736657A0AD6}"/>
              </a:ext>
            </a:extLst>
          </p:cNvPr>
          <p:cNvPicPr>
            <a:picLocks noChangeAspect="1"/>
          </p:cNvPicPr>
          <p:nvPr/>
        </p:nvPicPr>
        <p:blipFill>
          <a:blip r:embed="rId3"/>
          <a:stretch>
            <a:fillRect/>
          </a:stretch>
        </p:blipFill>
        <p:spPr>
          <a:xfrm>
            <a:off x="1659654" y="2976869"/>
            <a:ext cx="2143125" cy="2143125"/>
          </a:xfrm>
          <a:prstGeom prst="rect">
            <a:avLst/>
          </a:prstGeom>
        </p:spPr>
      </p:pic>
    </p:spTree>
    <p:extLst>
      <p:ext uri="{BB962C8B-B14F-4D97-AF65-F5344CB8AC3E}">
        <p14:creationId xmlns:p14="http://schemas.microsoft.com/office/powerpoint/2010/main" val="324589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11DF7AE-6421-41D0-B8AA-0AE723E170D9}"/>
              </a:ext>
            </a:extLst>
          </p:cNvPr>
          <p:cNvSpPr>
            <a:spLocks noGrp="1"/>
          </p:cNvSpPr>
          <p:nvPr>
            <p:ph type="title"/>
          </p:nvPr>
        </p:nvSpPr>
        <p:spPr>
          <a:xfrm>
            <a:off x="1633298" y="788619"/>
            <a:ext cx="9173247" cy="679963"/>
          </a:xfrm>
        </p:spPr>
        <p:txBody>
          <a:bodyPr>
            <a:normAutofit/>
          </a:bodyPr>
          <a:lstStyle/>
          <a:p>
            <a:pPr algn="ctr"/>
            <a:r>
              <a:rPr lang="es-MX" dirty="0">
                <a:solidFill>
                  <a:srgbClr val="0070C0"/>
                </a:solidFill>
                <a:latin typeface="Calibri" panose="020F0502020204030204" pitchFamily="34" charset="0"/>
              </a:rPr>
              <a:t>¿Qué es la Evaluación diagnóstica de entrada?</a:t>
            </a:r>
            <a:endParaRPr lang="es-PE" dirty="0">
              <a:solidFill>
                <a:srgbClr val="0070C0"/>
              </a:solidFill>
              <a:latin typeface="Calibri" panose="020F0502020204030204" pitchFamily="34" charset="0"/>
            </a:endParaRPr>
          </a:p>
        </p:txBody>
      </p:sp>
      <p:sp>
        <p:nvSpPr>
          <p:cNvPr id="6" name="CuadroTexto 5">
            <a:extLst>
              <a:ext uri="{FF2B5EF4-FFF2-40B4-BE49-F238E27FC236}">
                <a16:creationId xmlns:a16="http://schemas.microsoft.com/office/drawing/2014/main" xmlns="" id="{948EFC6D-B98E-4586-8667-D5EE2BBCAE06}"/>
              </a:ext>
            </a:extLst>
          </p:cNvPr>
          <p:cNvSpPr txBox="1"/>
          <p:nvPr/>
        </p:nvSpPr>
        <p:spPr>
          <a:xfrm>
            <a:off x="6645708" y="2182932"/>
            <a:ext cx="4908981" cy="2585323"/>
          </a:xfrm>
          <a:prstGeom prst="rect">
            <a:avLst/>
          </a:prstGeom>
          <a:noFill/>
        </p:spPr>
        <p:txBody>
          <a:bodyPr wrap="square">
            <a:spAutoFit/>
          </a:bodyPr>
          <a:lstStyle/>
          <a:p>
            <a:pPr algn="just"/>
            <a:r>
              <a:rPr lang="es-MX" dirty="0">
                <a:solidFill>
                  <a:srgbClr val="000000"/>
                </a:solidFill>
                <a:latin typeface="Calibri" panose="020F0502020204030204" pitchFamily="34" charset="0"/>
              </a:rPr>
              <a:t>S</a:t>
            </a:r>
            <a:r>
              <a:rPr lang="es-MX" u="none" strike="noStrike" baseline="0" dirty="0">
                <a:solidFill>
                  <a:srgbClr val="000000"/>
                </a:solidFill>
                <a:latin typeface="Calibri" panose="020F0502020204030204" pitchFamily="34" charset="0"/>
              </a:rPr>
              <a:t>e realizará, en el periodo de </a:t>
            </a:r>
            <a:r>
              <a:rPr lang="es-MX" b="1" u="none" strike="noStrike" baseline="0" dirty="0">
                <a:solidFill>
                  <a:srgbClr val="000000"/>
                </a:solidFill>
                <a:latin typeface="Calibri" panose="020F0502020204030204" pitchFamily="34" charset="0"/>
              </a:rPr>
              <a:t>inicio del año lectivo</a:t>
            </a:r>
            <a:r>
              <a:rPr lang="es-MX" u="none" strike="noStrike" baseline="0" dirty="0">
                <a:solidFill>
                  <a:srgbClr val="000000"/>
                </a:solidFill>
                <a:latin typeface="Calibri" panose="020F0502020204030204" pitchFamily="34" charset="0"/>
              </a:rPr>
              <a:t>, y se basará en todos los </a:t>
            </a:r>
            <a:r>
              <a:rPr lang="es-MX" b="1" u="none" strike="noStrike" baseline="0" dirty="0">
                <a:solidFill>
                  <a:srgbClr val="000000"/>
                </a:solidFill>
                <a:latin typeface="Calibri" panose="020F0502020204030204" pitchFamily="34" charset="0"/>
              </a:rPr>
              <a:t>insumos que tenga el docente</a:t>
            </a:r>
            <a:r>
              <a:rPr lang="es-MX" u="none" strike="noStrike" baseline="0" dirty="0">
                <a:solidFill>
                  <a:srgbClr val="000000"/>
                </a:solidFill>
                <a:latin typeface="Calibri" panose="020F0502020204030204" pitchFamily="34" charset="0"/>
              </a:rPr>
              <a:t> para </a:t>
            </a:r>
            <a:r>
              <a:rPr lang="es-MX" b="1" u="none" strike="noStrike" baseline="0" dirty="0">
                <a:solidFill>
                  <a:srgbClr val="000000"/>
                </a:solidFill>
                <a:latin typeface="Calibri" panose="020F0502020204030204" pitchFamily="34" charset="0"/>
              </a:rPr>
              <a:t>determinar los avances y dificultades de sus estudiantes </a:t>
            </a:r>
            <a:r>
              <a:rPr lang="es-MX" u="none" strike="noStrike" baseline="0" dirty="0">
                <a:solidFill>
                  <a:srgbClr val="000000"/>
                </a:solidFill>
                <a:latin typeface="Calibri" panose="020F0502020204030204" pitchFamily="34" charset="0"/>
              </a:rPr>
              <a:t>(registro en el SIAGIE, portafolio, entrevistas a familias, evidencias de aprendizaje recogidas a partir de experiencias diseñadas por los docentes, y carpeta de recuperación y el kit de evaluación para primaria y secundaria).</a:t>
            </a:r>
            <a:endParaRPr lang="es-PE" dirty="0">
              <a:latin typeface="Calibri" panose="020F0502020204030204" pitchFamily="34" charset="0"/>
            </a:endParaRPr>
          </a:p>
        </p:txBody>
      </p:sp>
      <p:sp>
        <p:nvSpPr>
          <p:cNvPr id="7" name="CuadroTexto 6">
            <a:extLst>
              <a:ext uri="{FF2B5EF4-FFF2-40B4-BE49-F238E27FC236}">
                <a16:creationId xmlns:a16="http://schemas.microsoft.com/office/drawing/2014/main" xmlns="" id="{339D2666-FC15-42C1-814D-F5B91F9F8D4D}"/>
              </a:ext>
            </a:extLst>
          </p:cNvPr>
          <p:cNvSpPr txBox="1"/>
          <p:nvPr/>
        </p:nvSpPr>
        <p:spPr>
          <a:xfrm>
            <a:off x="618983" y="2182932"/>
            <a:ext cx="4908981" cy="2585323"/>
          </a:xfrm>
          <a:prstGeom prst="rect">
            <a:avLst/>
          </a:prstGeom>
          <a:noFill/>
        </p:spPr>
        <p:txBody>
          <a:bodyPr wrap="square">
            <a:spAutoFit/>
          </a:bodyPr>
          <a:lstStyle/>
          <a:p>
            <a:pPr algn="just"/>
            <a:r>
              <a:rPr lang="es-MX" dirty="0">
                <a:solidFill>
                  <a:srgbClr val="000000"/>
                </a:solidFill>
                <a:latin typeface="Calibri" panose="020F0502020204030204" pitchFamily="34" charset="0"/>
              </a:rPr>
              <a:t>Se refiere al </a:t>
            </a:r>
            <a:r>
              <a:rPr lang="es-MX" b="1" dirty="0">
                <a:solidFill>
                  <a:srgbClr val="000000"/>
                </a:solidFill>
                <a:latin typeface="Calibri" panose="020F0502020204030204" pitchFamily="34" charset="0"/>
              </a:rPr>
              <a:t>recojo de información </a:t>
            </a:r>
            <a:r>
              <a:rPr lang="es-MX" dirty="0">
                <a:solidFill>
                  <a:srgbClr val="000000"/>
                </a:solidFill>
                <a:latin typeface="Calibri" panose="020F0502020204030204" pitchFamily="34" charset="0"/>
              </a:rPr>
              <a:t>que se realiza al comenzar el año o periodo lectivo 2021 con la </a:t>
            </a:r>
            <a:r>
              <a:rPr lang="es-MX" b="1" dirty="0">
                <a:solidFill>
                  <a:srgbClr val="000000"/>
                </a:solidFill>
                <a:latin typeface="Calibri" panose="020F0502020204030204" pitchFamily="34" charset="0"/>
              </a:rPr>
              <a:t>finalidad de obtener información </a:t>
            </a:r>
            <a:r>
              <a:rPr lang="es-MX" dirty="0">
                <a:solidFill>
                  <a:srgbClr val="000000"/>
                </a:solidFill>
                <a:latin typeface="Calibri" panose="020F0502020204030204" pitchFamily="34" charset="0"/>
              </a:rPr>
              <a:t>que permita </a:t>
            </a:r>
            <a:r>
              <a:rPr lang="es-MX" b="1" dirty="0">
                <a:solidFill>
                  <a:srgbClr val="000000"/>
                </a:solidFill>
                <a:latin typeface="Calibri" panose="020F0502020204030204" pitchFamily="34" charset="0"/>
              </a:rPr>
              <a:t>reconocer los niveles de desarrollo de las competencias</a:t>
            </a:r>
            <a:r>
              <a:rPr lang="es-MX" dirty="0">
                <a:solidFill>
                  <a:srgbClr val="000000"/>
                </a:solidFill>
                <a:latin typeface="Calibri" panose="020F0502020204030204" pitchFamily="34" charset="0"/>
              </a:rPr>
              <a:t> de los estudiantes para, a partir de ello, </a:t>
            </a:r>
            <a:r>
              <a:rPr lang="es-MX" b="1" dirty="0">
                <a:solidFill>
                  <a:srgbClr val="000000"/>
                </a:solidFill>
                <a:latin typeface="Calibri" panose="020F0502020204030204" pitchFamily="34" charset="0"/>
              </a:rPr>
              <a:t>determinar sus necesidades de aprendizaje </a:t>
            </a:r>
            <a:r>
              <a:rPr lang="es-MX" dirty="0">
                <a:solidFill>
                  <a:srgbClr val="000000"/>
                </a:solidFill>
                <a:latin typeface="Calibri" panose="020F0502020204030204" pitchFamily="34" charset="0"/>
              </a:rPr>
              <a:t>y orientar las acciones del proceso de consolidación de aprendizajes para el desarrollo de sus</a:t>
            </a:r>
          </a:p>
          <a:p>
            <a:pPr algn="just"/>
            <a:r>
              <a:rPr lang="es-MX" dirty="0">
                <a:solidFill>
                  <a:srgbClr val="000000"/>
                </a:solidFill>
                <a:latin typeface="Calibri" panose="020F0502020204030204" pitchFamily="34" charset="0"/>
              </a:rPr>
              <a:t>competencias.</a:t>
            </a:r>
            <a:endParaRPr lang="es-PE" dirty="0">
              <a:latin typeface="Calibri" panose="020F0502020204030204" pitchFamily="34" charset="0"/>
            </a:endParaRPr>
          </a:p>
        </p:txBody>
      </p:sp>
      <p:sp>
        <p:nvSpPr>
          <p:cNvPr id="3" name="CuadroTexto 2"/>
          <p:cNvSpPr txBox="1"/>
          <p:nvPr/>
        </p:nvSpPr>
        <p:spPr>
          <a:xfrm>
            <a:off x="1991654" y="1651056"/>
            <a:ext cx="2454583" cy="369332"/>
          </a:xfrm>
          <a:prstGeom prst="rect">
            <a:avLst/>
          </a:prstGeom>
          <a:solidFill>
            <a:srgbClr val="0070C0"/>
          </a:solidFill>
        </p:spPr>
        <p:txBody>
          <a:bodyPr wrap="none" rtlCol="0">
            <a:spAutoFit/>
          </a:bodyPr>
          <a:lstStyle/>
          <a:p>
            <a:r>
              <a:rPr lang="es-MX" dirty="0">
                <a:solidFill>
                  <a:schemeClr val="bg1"/>
                </a:solidFill>
                <a:latin typeface="Calibri" panose="020F0502020204030204" pitchFamily="34" charset="0"/>
              </a:rPr>
              <a:t>RVM 193-2020-MINEDU</a:t>
            </a:r>
            <a:endParaRPr lang="es-PE" dirty="0">
              <a:solidFill>
                <a:schemeClr val="bg1"/>
              </a:solidFill>
              <a:latin typeface="Calibri" panose="020F0502020204030204" pitchFamily="34" charset="0"/>
            </a:endParaRPr>
          </a:p>
        </p:txBody>
      </p:sp>
      <p:sp>
        <p:nvSpPr>
          <p:cNvPr id="8" name="CuadroTexto 7"/>
          <p:cNvSpPr txBox="1"/>
          <p:nvPr/>
        </p:nvSpPr>
        <p:spPr>
          <a:xfrm>
            <a:off x="7872908" y="1651056"/>
            <a:ext cx="2454583" cy="369332"/>
          </a:xfrm>
          <a:prstGeom prst="rect">
            <a:avLst/>
          </a:prstGeom>
          <a:solidFill>
            <a:srgbClr val="0070C0"/>
          </a:solidFill>
        </p:spPr>
        <p:txBody>
          <a:bodyPr wrap="none" rtlCol="0">
            <a:spAutoFit/>
          </a:bodyPr>
          <a:lstStyle/>
          <a:p>
            <a:pPr algn="just"/>
            <a:r>
              <a:rPr lang="es-MX" dirty="0">
                <a:solidFill>
                  <a:schemeClr val="bg1"/>
                </a:solidFill>
                <a:latin typeface="Calibri" panose="020F0502020204030204" pitchFamily="34" charset="0"/>
              </a:rPr>
              <a:t>RVM 273-2020-MINEDU</a:t>
            </a:r>
            <a:endParaRPr lang="es-PE" dirty="0">
              <a:solidFill>
                <a:schemeClr val="bg1"/>
              </a:solidFill>
              <a:latin typeface="Calibri" panose="020F050202020403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8269" y="4586011"/>
            <a:ext cx="1898057" cy="160765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208" y="4586011"/>
            <a:ext cx="2135138" cy="1668844"/>
          </a:xfrm>
          <a:prstGeom prst="rect">
            <a:avLst/>
          </a:prstGeom>
        </p:spPr>
      </p:pic>
    </p:spTree>
    <p:extLst>
      <p:ext uri="{BB962C8B-B14F-4D97-AF65-F5344CB8AC3E}">
        <p14:creationId xmlns:p14="http://schemas.microsoft.com/office/powerpoint/2010/main" val="334165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xmlns="" id="{39B93DE5-C174-47D3-9B6C-80A8D432F233}"/>
              </a:ext>
            </a:extLst>
          </p:cNvPr>
          <p:cNvGraphicFramePr/>
          <p:nvPr>
            <p:extLst>
              <p:ext uri="{D42A27DB-BD31-4B8C-83A1-F6EECF244321}">
                <p14:modId xmlns:p14="http://schemas.microsoft.com/office/powerpoint/2010/main" val="3619481751"/>
              </p:ext>
            </p:extLst>
          </p:nvPr>
        </p:nvGraphicFramePr>
        <p:xfrm>
          <a:off x="763076" y="821690"/>
          <a:ext cx="8635190" cy="541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xmlns="" id="{40BBFBE2-BF55-4158-9982-E22C2F713A62}"/>
              </a:ext>
            </a:extLst>
          </p:cNvPr>
          <p:cNvSpPr txBox="1"/>
          <p:nvPr/>
        </p:nvSpPr>
        <p:spPr>
          <a:xfrm>
            <a:off x="639476" y="839814"/>
            <a:ext cx="1625600" cy="461665"/>
          </a:xfrm>
          <a:prstGeom prst="rect">
            <a:avLst/>
          </a:prstGeom>
          <a:noFill/>
        </p:spPr>
        <p:txBody>
          <a:bodyPr wrap="square" rtlCol="0">
            <a:spAutoFit/>
          </a:bodyPr>
          <a:lstStyle/>
          <a:p>
            <a:pPr algn="ctr"/>
            <a:r>
              <a:rPr lang="es-MX" sz="2400" b="1" dirty="0"/>
              <a:t>INSUMOS</a:t>
            </a:r>
            <a:endParaRPr lang="es-PE" sz="2400" b="1" dirty="0"/>
          </a:p>
        </p:txBody>
      </p:sp>
      <p:sp>
        <p:nvSpPr>
          <p:cNvPr id="8" name="CuadroTexto 7">
            <a:extLst>
              <a:ext uri="{FF2B5EF4-FFF2-40B4-BE49-F238E27FC236}">
                <a16:creationId xmlns:a16="http://schemas.microsoft.com/office/drawing/2014/main" xmlns="" id="{E7110B80-4C25-4739-973B-1532E38E0EF6}"/>
              </a:ext>
            </a:extLst>
          </p:cNvPr>
          <p:cNvSpPr txBox="1"/>
          <p:nvPr/>
        </p:nvSpPr>
        <p:spPr>
          <a:xfrm>
            <a:off x="8995047" y="3105833"/>
            <a:ext cx="1992501" cy="707886"/>
          </a:xfrm>
          <a:prstGeom prst="rect">
            <a:avLst/>
          </a:prstGeom>
          <a:noFill/>
        </p:spPr>
        <p:txBody>
          <a:bodyPr wrap="square" rtlCol="0">
            <a:spAutoFit/>
          </a:bodyPr>
          <a:lstStyle/>
          <a:p>
            <a:r>
              <a:rPr lang="es-MX" sz="2000" b="1" dirty="0"/>
              <a:t>AVANCES Y DIFICULTADES</a:t>
            </a:r>
            <a:endParaRPr lang="es-PE" sz="2000" b="1" dirty="0"/>
          </a:p>
        </p:txBody>
      </p:sp>
      <p:sp>
        <p:nvSpPr>
          <p:cNvPr id="9" name="Flecha: a la derecha 8">
            <a:extLst>
              <a:ext uri="{FF2B5EF4-FFF2-40B4-BE49-F238E27FC236}">
                <a16:creationId xmlns:a16="http://schemas.microsoft.com/office/drawing/2014/main" xmlns="" id="{E18AF8DC-5FCA-4DDD-AB12-8264516E3341}"/>
              </a:ext>
            </a:extLst>
          </p:cNvPr>
          <p:cNvSpPr/>
          <p:nvPr/>
        </p:nvSpPr>
        <p:spPr>
          <a:xfrm rot="2643041">
            <a:off x="1696571" y="1504209"/>
            <a:ext cx="945535" cy="7669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a la derecha 10">
            <a:extLst>
              <a:ext uri="{FF2B5EF4-FFF2-40B4-BE49-F238E27FC236}">
                <a16:creationId xmlns:a16="http://schemas.microsoft.com/office/drawing/2014/main" xmlns="" id="{1EB08088-5D92-4043-BAD8-36408BC06EF3}"/>
              </a:ext>
            </a:extLst>
          </p:cNvPr>
          <p:cNvSpPr/>
          <p:nvPr/>
        </p:nvSpPr>
        <p:spPr>
          <a:xfrm>
            <a:off x="7716728" y="3054661"/>
            <a:ext cx="1057007" cy="74867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a la derecha 11">
            <a:extLst>
              <a:ext uri="{FF2B5EF4-FFF2-40B4-BE49-F238E27FC236}">
                <a16:creationId xmlns:a16="http://schemas.microsoft.com/office/drawing/2014/main" xmlns="" id="{15F217D9-FA00-46AD-8BC0-62F33D711A49}"/>
              </a:ext>
            </a:extLst>
          </p:cNvPr>
          <p:cNvSpPr/>
          <p:nvPr/>
        </p:nvSpPr>
        <p:spPr>
          <a:xfrm rot="5400000">
            <a:off x="9407642" y="4012289"/>
            <a:ext cx="969476" cy="7669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CuadroTexto 12">
            <a:extLst>
              <a:ext uri="{FF2B5EF4-FFF2-40B4-BE49-F238E27FC236}">
                <a16:creationId xmlns:a16="http://schemas.microsoft.com/office/drawing/2014/main" xmlns="" id="{CDEA10FF-BD76-4325-8D2C-7B13223D9C52}"/>
              </a:ext>
            </a:extLst>
          </p:cNvPr>
          <p:cNvSpPr txBox="1"/>
          <p:nvPr/>
        </p:nvSpPr>
        <p:spPr>
          <a:xfrm>
            <a:off x="8748235" y="5113293"/>
            <a:ext cx="2288289" cy="400110"/>
          </a:xfrm>
          <a:prstGeom prst="rect">
            <a:avLst/>
          </a:prstGeom>
          <a:noFill/>
        </p:spPr>
        <p:txBody>
          <a:bodyPr wrap="square" rtlCol="0">
            <a:spAutoFit/>
          </a:bodyPr>
          <a:lstStyle/>
          <a:p>
            <a:pPr algn="ctr"/>
            <a:r>
              <a:rPr lang="es-MX" sz="2000" b="1" dirty="0"/>
              <a:t>PLANIFICACIÓN</a:t>
            </a:r>
            <a:endParaRPr lang="es-PE" sz="2000" b="1" dirty="0"/>
          </a:p>
        </p:txBody>
      </p:sp>
    </p:spTree>
    <p:extLst>
      <p:ext uri="{BB962C8B-B14F-4D97-AF65-F5344CB8AC3E}">
        <p14:creationId xmlns:p14="http://schemas.microsoft.com/office/powerpoint/2010/main" val="203118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1404225" y="698421"/>
            <a:ext cx="9085007" cy="615734"/>
          </a:xfrm>
        </p:spPr>
        <p:txBody>
          <a:bodyPr>
            <a:normAutofit fontScale="90000"/>
          </a:bodyPr>
          <a:lstStyle/>
          <a:p>
            <a:r>
              <a:rPr lang="es-MX" sz="3200" b="1" dirty="0">
                <a:solidFill>
                  <a:srgbClr val="0070C0"/>
                </a:solidFill>
              </a:rPr>
              <a:t>ANÁLISIS PORTAFOLIO, CARPETA DE RECUPERACIÓN</a:t>
            </a:r>
            <a:endParaRPr lang="es-PE" sz="3200" b="1" dirty="0">
              <a:solidFill>
                <a:srgbClr val="0070C0"/>
              </a:solidFill>
            </a:endParaRPr>
          </a:p>
        </p:txBody>
      </p:sp>
      <p:sp>
        <p:nvSpPr>
          <p:cNvPr id="6" name="CuadroTexto 5">
            <a:extLst>
              <a:ext uri="{FF2B5EF4-FFF2-40B4-BE49-F238E27FC236}">
                <a16:creationId xmlns:a16="http://schemas.microsoft.com/office/drawing/2014/main" xmlns="" id="{85FDFA12-A692-49C7-9E79-AC44FDC18BEC}"/>
              </a:ext>
            </a:extLst>
          </p:cNvPr>
          <p:cNvSpPr txBox="1"/>
          <p:nvPr/>
        </p:nvSpPr>
        <p:spPr>
          <a:xfrm>
            <a:off x="882109" y="1281542"/>
            <a:ext cx="6319069" cy="461665"/>
          </a:xfrm>
          <a:prstGeom prst="rect">
            <a:avLst/>
          </a:prstGeom>
          <a:noFill/>
        </p:spPr>
        <p:txBody>
          <a:bodyPr wrap="square">
            <a:spAutoFit/>
          </a:bodyPr>
          <a:lstStyle/>
          <a:p>
            <a:r>
              <a:rPr lang="es-MX" sz="2400" dirty="0">
                <a:latin typeface="Calibri" panose="020F0502020204030204" pitchFamily="34" charset="0"/>
              </a:rPr>
              <a:t>1. Identificamos la competencia a evaluar</a:t>
            </a:r>
            <a:endParaRPr lang="es-PE" sz="2400" dirty="0">
              <a:latin typeface="Calibri" panose="020F0502020204030204" pitchFamily="34" charset="0"/>
            </a:endParaRPr>
          </a:p>
        </p:txBody>
      </p:sp>
      <p:sp>
        <p:nvSpPr>
          <p:cNvPr id="7" name="CuadroTexto 6">
            <a:extLst>
              <a:ext uri="{FF2B5EF4-FFF2-40B4-BE49-F238E27FC236}">
                <a16:creationId xmlns:a16="http://schemas.microsoft.com/office/drawing/2014/main" xmlns="" id="{35A1372F-EDAF-4755-B338-023C86F68EE1}"/>
              </a:ext>
            </a:extLst>
          </p:cNvPr>
          <p:cNvSpPr txBox="1"/>
          <p:nvPr/>
        </p:nvSpPr>
        <p:spPr>
          <a:xfrm>
            <a:off x="882109" y="1780539"/>
            <a:ext cx="5932539" cy="461665"/>
          </a:xfrm>
          <a:prstGeom prst="rect">
            <a:avLst/>
          </a:prstGeom>
          <a:noFill/>
        </p:spPr>
        <p:txBody>
          <a:bodyPr wrap="square">
            <a:spAutoFit/>
          </a:bodyPr>
          <a:lstStyle/>
          <a:p>
            <a:r>
              <a:rPr lang="es-MX" sz="2400" dirty="0">
                <a:latin typeface="Calibri" panose="020F0502020204030204" pitchFamily="34" charset="0"/>
              </a:rPr>
              <a:t>2. Revisamos desempeños del estándar</a:t>
            </a:r>
            <a:endParaRPr lang="es-PE" sz="2400" dirty="0">
              <a:latin typeface="Calibri" panose="020F0502020204030204" pitchFamily="34" charset="0"/>
            </a:endParaRPr>
          </a:p>
        </p:txBody>
      </p:sp>
      <p:sp>
        <p:nvSpPr>
          <p:cNvPr id="8" name="CuadroTexto 7">
            <a:extLst>
              <a:ext uri="{FF2B5EF4-FFF2-40B4-BE49-F238E27FC236}">
                <a16:creationId xmlns:a16="http://schemas.microsoft.com/office/drawing/2014/main" xmlns="" id="{2648138F-D9E6-4088-A5AE-44B2ACEE38CD}"/>
              </a:ext>
            </a:extLst>
          </p:cNvPr>
          <p:cNvSpPr txBox="1"/>
          <p:nvPr/>
        </p:nvSpPr>
        <p:spPr>
          <a:xfrm>
            <a:off x="882110" y="2279536"/>
            <a:ext cx="6319068" cy="461665"/>
          </a:xfrm>
          <a:prstGeom prst="rect">
            <a:avLst/>
          </a:prstGeom>
          <a:noFill/>
        </p:spPr>
        <p:txBody>
          <a:bodyPr wrap="square">
            <a:spAutoFit/>
          </a:bodyPr>
          <a:lstStyle/>
          <a:p>
            <a:r>
              <a:rPr lang="es-MX" sz="2400" dirty="0">
                <a:latin typeface="Calibri" panose="020F0502020204030204" pitchFamily="34" charset="0"/>
              </a:rPr>
              <a:t>3. Planteamos los criterios de evaluación</a:t>
            </a:r>
            <a:endParaRPr lang="es-PE" sz="2400" dirty="0">
              <a:latin typeface="Calibri" panose="020F0502020204030204" pitchFamily="34" charset="0"/>
            </a:endParaRPr>
          </a:p>
        </p:txBody>
      </p:sp>
      <p:sp>
        <p:nvSpPr>
          <p:cNvPr id="9" name="CuadroTexto 8">
            <a:extLst>
              <a:ext uri="{FF2B5EF4-FFF2-40B4-BE49-F238E27FC236}">
                <a16:creationId xmlns:a16="http://schemas.microsoft.com/office/drawing/2014/main" xmlns="" id="{C661922E-F89A-4907-8959-C7F269B11B34}"/>
              </a:ext>
            </a:extLst>
          </p:cNvPr>
          <p:cNvSpPr txBox="1"/>
          <p:nvPr/>
        </p:nvSpPr>
        <p:spPr>
          <a:xfrm>
            <a:off x="882109" y="3277530"/>
            <a:ext cx="4929650" cy="1200329"/>
          </a:xfrm>
          <a:prstGeom prst="rect">
            <a:avLst/>
          </a:prstGeom>
          <a:noFill/>
        </p:spPr>
        <p:txBody>
          <a:bodyPr wrap="square">
            <a:spAutoFit/>
          </a:bodyPr>
          <a:lstStyle/>
          <a:p>
            <a:r>
              <a:rPr lang="es-MX" sz="2400" dirty="0">
                <a:latin typeface="Calibri" panose="020F0502020204030204" pitchFamily="34" charset="0"/>
              </a:rPr>
              <a:t>4. Valoramos el desempeño del estudiante (evidencias): </a:t>
            </a:r>
          </a:p>
          <a:p>
            <a:r>
              <a:rPr lang="es-MX" sz="2400" dirty="0">
                <a:latin typeface="Calibri" panose="020F0502020204030204" pitchFamily="34" charset="0"/>
              </a:rPr>
              <a:t>LO QUE ES CAPAZ DE SABER HACER</a:t>
            </a:r>
            <a:endParaRPr lang="es-PE" sz="2400" dirty="0">
              <a:latin typeface="Calibri" panose="020F0502020204030204" pitchFamily="34" charset="0"/>
            </a:endParaRPr>
          </a:p>
        </p:txBody>
      </p:sp>
      <p:sp>
        <p:nvSpPr>
          <p:cNvPr id="11" name="Globo: flecha izquierda 10">
            <a:extLst>
              <a:ext uri="{FF2B5EF4-FFF2-40B4-BE49-F238E27FC236}">
                <a16:creationId xmlns:a16="http://schemas.microsoft.com/office/drawing/2014/main" xmlns="" id="{ED5F0863-4290-4F97-9675-C648FD5604CA}"/>
              </a:ext>
            </a:extLst>
          </p:cNvPr>
          <p:cNvSpPr/>
          <p:nvPr/>
        </p:nvSpPr>
        <p:spPr>
          <a:xfrm>
            <a:off x="6026728" y="1314154"/>
            <a:ext cx="5694218" cy="496195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UcPeriod"/>
            </a:pPr>
            <a:r>
              <a:rPr lang="es-MX" dirty="0"/>
              <a:t>Qué saberes pone en juego para organizar su respuesta, las relaciones que establece, cuáles son los aciertos y los errores principales cometidos y sus razones probables. </a:t>
            </a:r>
          </a:p>
          <a:p>
            <a:pPr algn="ctr"/>
            <a:endParaRPr lang="es-MX" dirty="0"/>
          </a:p>
          <a:p>
            <a:pPr algn="ctr"/>
            <a:r>
              <a:rPr lang="es-MX" dirty="0"/>
              <a:t>B. Comparar el estado actual del desempeño del estudiante con el nivel esperado de la competencia al final del ciclo y establecer la distancia existente (Estándar). </a:t>
            </a:r>
          </a:p>
        </p:txBody>
      </p:sp>
      <p:sp>
        <p:nvSpPr>
          <p:cNvPr id="12" name="CuadroTexto 11">
            <a:extLst>
              <a:ext uri="{FF2B5EF4-FFF2-40B4-BE49-F238E27FC236}">
                <a16:creationId xmlns:a16="http://schemas.microsoft.com/office/drawing/2014/main" xmlns="" id="{9100641E-4C77-4D5F-8754-6AC68A79193C}"/>
              </a:ext>
            </a:extLst>
          </p:cNvPr>
          <p:cNvSpPr txBox="1"/>
          <p:nvPr/>
        </p:nvSpPr>
        <p:spPr>
          <a:xfrm>
            <a:off x="882110" y="5252110"/>
            <a:ext cx="5932538" cy="461665"/>
          </a:xfrm>
          <a:prstGeom prst="rect">
            <a:avLst/>
          </a:prstGeom>
          <a:noFill/>
        </p:spPr>
        <p:txBody>
          <a:bodyPr wrap="square">
            <a:spAutoFit/>
          </a:bodyPr>
          <a:lstStyle/>
          <a:p>
            <a:r>
              <a:rPr lang="es-MX" sz="2400" dirty="0">
                <a:latin typeface="Calibri" panose="020F0502020204030204" pitchFamily="34" charset="0"/>
              </a:rPr>
              <a:t>5. Retroalimentamos a los estudiantes</a:t>
            </a:r>
            <a:endParaRPr lang="es-PE" sz="2400" dirty="0">
              <a:latin typeface="Calibri" panose="020F0502020204030204" pitchFamily="34" charset="0"/>
            </a:endParaRPr>
          </a:p>
        </p:txBody>
      </p:sp>
    </p:spTree>
    <p:extLst>
      <p:ext uri="{BB962C8B-B14F-4D97-AF65-F5344CB8AC3E}">
        <p14:creationId xmlns:p14="http://schemas.microsoft.com/office/powerpoint/2010/main" val="215820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3539306" y="836630"/>
            <a:ext cx="4972050" cy="556294"/>
          </a:xfrm>
        </p:spPr>
        <p:txBody>
          <a:bodyPr>
            <a:normAutofit fontScale="90000"/>
          </a:bodyPr>
          <a:lstStyle/>
          <a:p>
            <a:pPr algn="ctr"/>
            <a:r>
              <a:rPr lang="es-MX" sz="3200" b="1" dirty="0">
                <a:solidFill>
                  <a:srgbClr val="0070C0"/>
                </a:solidFill>
              </a:rPr>
              <a:t>ANÁLISIS REGISTRO SIAGIE</a:t>
            </a:r>
            <a:endParaRPr lang="es-PE" sz="3200" b="1" dirty="0">
              <a:solidFill>
                <a:srgbClr val="0070C0"/>
              </a:solidFill>
            </a:endParaRPr>
          </a:p>
        </p:txBody>
      </p:sp>
      <p:sp>
        <p:nvSpPr>
          <p:cNvPr id="6" name="CuadroTexto 5">
            <a:extLst>
              <a:ext uri="{FF2B5EF4-FFF2-40B4-BE49-F238E27FC236}">
                <a16:creationId xmlns:a16="http://schemas.microsoft.com/office/drawing/2014/main" xmlns="" id="{85FDFA12-A692-49C7-9E79-AC44FDC18BEC}"/>
              </a:ext>
            </a:extLst>
          </p:cNvPr>
          <p:cNvSpPr txBox="1"/>
          <p:nvPr/>
        </p:nvSpPr>
        <p:spPr>
          <a:xfrm>
            <a:off x="757417" y="1392924"/>
            <a:ext cx="10755709" cy="2677656"/>
          </a:xfrm>
          <a:prstGeom prst="rect">
            <a:avLst/>
          </a:prstGeom>
          <a:noFill/>
        </p:spPr>
        <p:txBody>
          <a:bodyPr wrap="square">
            <a:spAutoFit/>
          </a:bodyPr>
          <a:lstStyle/>
          <a:p>
            <a:pPr marL="457200" indent="-457200" algn="just">
              <a:buAutoNum type="arabicPeriod"/>
            </a:pPr>
            <a:r>
              <a:rPr lang="es-MX" sz="2400" dirty="0">
                <a:latin typeface="Calibri" panose="020F0502020204030204" pitchFamily="34" charset="0"/>
              </a:rPr>
              <a:t>Identificamos la competencia a evaluar.</a:t>
            </a:r>
          </a:p>
          <a:p>
            <a:pPr marL="457200" indent="-457200" algn="just">
              <a:buAutoNum type="arabicPeriod"/>
            </a:pPr>
            <a:r>
              <a:rPr lang="es-MX" sz="2400" dirty="0">
                <a:latin typeface="Calibri" panose="020F0502020204030204" pitchFamily="34" charset="0"/>
              </a:rPr>
              <a:t>Revisamos los calificativos de cada periodo, dando énfasis al último.</a:t>
            </a:r>
          </a:p>
          <a:p>
            <a:pPr marL="457200" indent="-457200" algn="just">
              <a:buAutoNum type="arabicPeriod"/>
            </a:pPr>
            <a:r>
              <a:rPr lang="es-MX" sz="2400" dirty="0">
                <a:latin typeface="Calibri" panose="020F0502020204030204" pitchFamily="34" charset="0"/>
              </a:rPr>
              <a:t>Observamos las conclusiones descriptivas del nivel de aprendizaje alcanzado.</a:t>
            </a:r>
          </a:p>
          <a:p>
            <a:pPr marL="457200" indent="-457200" algn="just">
              <a:buAutoNum type="arabicPeriod"/>
            </a:pPr>
            <a:r>
              <a:rPr lang="es-MX" sz="2400" dirty="0">
                <a:latin typeface="Calibri" panose="020F0502020204030204" pitchFamily="34" charset="0"/>
              </a:rPr>
              <a:t>Valoramos el desempeño del estudiante a partir de su progreso en los diferentes periodos; describimos los avances, dificultades y recomendaciones para su mejora con respecto a los estándares de aprendizaje.</a:t>
            </a:r>
          </a:p>
          <a:p>
            <a:pPr marL="457200" indent="-457200" algn="just">
              <a:buAutoNum type="arabicPeriod"/>
            </a:pPr>
            <a:r>
              <a:rPr lang="es-MX" sz="2400" dirty="0">
                <a:latin typeface="Calibri" panose="020F0502020204030204" pitchFamily="34" charset="0"/>
              </a:rPr>
              <a:t>Retroalimentamos a los estudiantes</a:t>
            </a:r>
            <a:endParaRPr lang="es-PE" sz="2400" dirty="0">
              <a:latin typeface="Calibri" panose="020F0502020204030204" pitchFamily="34" charset="0"/>
            </a:endParaRPr>
          </a:p>
        </p:txBody>
      </p:sp>
      <p:pic>
        <p:nvPicPr>
          <p:cNvPr id="3" name="Imagen 2"/>
          <p:cNvPicPr>
            <a:picLocks noChangeAspect="1"/>
          </p:cNvPicPr>
          <p:nvPr/>
        </p:nvPicPr>
        <p:blipFill>
          <a:blip r:embed="rId2"/>
          <a:stretch>
            <a:fillRect/>
          </a:stretch>
        </p:blipFill>
        <p:spPr>
          <a:xfrm>
            <a:off x="3539306" y="4036868"/>
            <a:ext cx="4848225" cy="2247900"/>
          </a:xfrm>
          <a:prstGeom prst="rect">
            <a:avLst/>
          </a:prstGeom>
        </p:spPr>
      </p:pic>
    </p:spTree>
    <p:extLst>
      <p:ext uri="{BB962C8B-B14F-4D97-AF65-F5344CB8AC3E}">
        <p14:creationId xmlns:p14="http://schemas.microsoft.com/office/powerpoint/2010/main" val="118932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2556833" y="834089"/>
            <a:ext cx="7875639" cy="510686"/>
          </a:xfrm>
        </p:spPr>
        <p:txBody>
          <a:bodyPr>
            <a:normAutofit fontScale="90000"/>
          </a:bodyPr>
          <a:lstStyle/>
          <a:p>
            <a:pPr algn="ctr"/>
            <a:r>
              <a:rPr lang="es-MX" sz="3200" b="1" dirty="0">
                <a:solidFill>
                  <a:srgbClr val="0070C0"/>
                </a:solidFill>
              </a:rPr>
              <a:t>PLANTEAR SITUACIONES DE EVALUACIÓN</a:t>
            </a:r>
            <a:endParaRPr lang="es-PE" sz="3200" b="1" dirty="0">
              <a:solidFill>
                <a:srgbClr val="0070C0"/>
              </a:solidFill>
            </a:endParaRPr>
          </a:p>
        </p:txBody>
      </p:sp>
      <p:sp>
        <p:nvSpPr>
          <p:cNvPr id="6" name="CuadroTexto 5">
            <a:extLst>
              <a:ext uri="{FF2B5EF4-FFF2-40B4-BE49-F238E27FC236}">
                <a16:creationId xmlns:a16="http://schemas.microsoft.com/office/drawing/2014/main" xmlns="" id="{85FDFA12-A692-49C7-9E79-AC44FDC18BEC}"/>
              </a:ext>
            </a:extLst>
          </p:cNvPr>
          <p:cNvSpPr txBox="1"/>
          <p:nvPr/>
        </p:nvSpPr>
        <p:spPr>
          <a:xfrm>
            <a:off x="780268" y="1825334"/>
            <a:ext cx="8349877" cy="4093428"/>
          </a:xfrm>
          <a:prstGeom prst="rect">
            <a:avLst/>
          </a:prstGeom>
          <a:noFill/>
        </p:spPr>
        <p:txBody>
          <a:bodyPr wrap="square">
            <a:spAutoFit/>
          </a:bodyPr>
          <a:lstStyle/>
          <a:p>
            <a:pPr marL="342900" indent="-342900" algn="just">
              <a:buAutoNum type="arabicPeriod"/>
            </a:pPr>
            <a:r>
              <a:rPr lang="es-MX" sz="2000" dirty="0">
                <a:latin typeface="Calibri" panose="020F0502020204030204" pitchFamily="34" charset="0"/>
              </a:rPr>
              <a:t>Después de analizar los insumos, identificar qué existe y qué no sobre la información del desarrollo de competencias del estudiante.</a:t>
            </a:r>
          </a:p>
          <a:p>
            <a:pPr marL="342900" indent="-342900" algn="just">
              <a:buAutoNum type="arabicPeriod"/>
            </a:pPr>
            <a:r>
              <a:rPr lang="es-MX" sz="2000" dirty="0">
                <a:latin typeface="Calibri" panose="020F0502020204030204" pitchFamily="34" charset="0"/>
              </a:rPr>
              <a:t>Plantear qué información adicional de la competencia se necesita recoger, a partir de los estándares.</a:t>
            </a:r>
          </a:p>
          <a:p>
            <a:pPr marL="342900" indent="-342900" algn="just">
              <a:buFontTx/>
              <a:buAutoNum type="arabicPeriod"/>
            </a:pPr>
            <a:r>
              <a:rPr lang="es-MX" sz="2000" dirty="0">
                <a:latin typeface="Calibri" panose="020F0502020204030204" pitchFamily="34" charset="0"/>
              </a:rPr>
              <a:t>Generar una situación retadora, la cual debe permitir que el estudiante conecte con ella, que pueda poner en juego lo que sabe para poder detectar los avances y dificultades. Plantear una propuesta de productos y cómo compartirlo a sus compañeros (el estudiante puede plantear otros productos y otra forma de comunicar).</a:t>
            </a:r>
          </a:p>
          <a:p>
            <a:pPr marL="342900" indent="-342900" algn="just">
              <a:buFontTx/>
              <a:buAutoNum type="arabicPeriod"/>
            </a:pPr>
            <a:r>
              <a:rPr lang="es-MX" sz="2000" dirty="0">
                <a:latin typeface="Calibri" panose="020F0502020204030204" pitchFamily="34" charset="0"/>
              </a:rPr>
              <a:t>Mencionar las evidencias por competencias y sus criterios con los cuales serán analizadas.</a:t>
            </a:r>
          </a:p>
          <a:p>
            <a:pPr marL="342900" indent="-342900" algn="just">
              <a:buFontTx/>
              <a:buAutoNum type="arabicPeriod"/>
            </a:pPr>
            <a:r>
              <a:rPr lang="es-MX" sz="2000" dirty="0">
                <a:latin typeface="Calibri" panose="020F0502020204030204" pitchFamily="34" charset="0"/>
              </a:rPr>
              <a:t>Analizar las evidencias mediante los criterios a través de la descripción.</a:t>
            </a:r>
          </a:p>
          <a:p>
            <a:pPr marL="342900" indent="-342900" algn="just">
              <a:buFontTx/>
              <a:buAutoNum type="arabicPeriod"/>
            </a:pPr>
            <a:r>
              <a:rPr lang="es-MX" sz="2000" dirty="0">
                <a:latin typeface="Calibri" panose="020F0502020204030204" pitchFamily="34" charset="0"/>
              </a:rPr>
              <a:t>Retroalimentar a los estudiantes.</a:t>
            </a:r>
            <a:endParaRPr lang="es-PE" sz="2000" dirty="0">
              <a:latin typeface="Calibri" panose="020F050202020403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2180" y="2563090"/>
            <a:ext cx="2060584" cy="2812473"/>
          </a:xfrm>
          <a:prstGeom prst="rect">
            <a:avLst/>
          </a:prstGeom>
        </p:spPr>
      </p:pic>
    </p:spTree>
    <p:extLst>
      <p:ext uri="{BB962C8B-B14F-4D97-AF65-F5344CB8AC3E}">
        <p14:creationId xmlns:p14="http://schemas.microsoft.com/office/powerpoint/2010/main" val="305235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1903435" y="706384"/>
            <a:ext cx="7875639" cy="767645"/>
          </a:xfrm>
        </p:spPr>
        <p:txBody>
          <a:bodyPr>
            <a:normAutofit fontScale="90000"/>
          </a:bodyPr>
          <a:lstStyle/>
          <a:p>
            <a:pPr algn="ctr"/>
            <a:r>
              <a:rPr lang="es-MX" sz="3200" b="1" dirty="0">
                <a:solidFill>
                  <a:srgbClr val="0070C0"/>
                </a:solidFill>
              </a:rPr>
              <a:t>EJEMPLO DE SITUACIÓN DE EVALUACIÓN</a:t>
            </a:r>
            <a:br>
              <a:rPr lang="es-MX" sz="3200" b="1" dirty="0">
                <a:solidFill>
                  <a:srgbClr val="0070C0"/>
                </a:solidFill>
              </a:rPr>
            </a:br>
            <a:r>
              <a:rPr lang="es-MX" sz="3200" b="1" dirty="0">
                <a:solidFill>
                  <a:srgbClr val="0070C0"/>
                </a:solidFill>
              </a:rPr>
              <a:t>III ciclo</a:t>
            </a:r>
            <a:endParaRPr lang="es-PE" sz="3200" b="1" dirty="0">
              <a:solidFill>
                <a:srgbClr val="0070C0"/>
              </a:solidFill>
            </a:endParaRPr>
          </a:p>
        </p:txBody>
      </p:sp>
      <p:sp>
        <p:nvSpPr>
          <p:cNvPr id="12" name="CuadroTexto 11">
            <a:extLst>
              <a:ext uri="{FF2B5EF4-FFF2-40B4-BE49-F238E27FC236}">
                <a16:creationId xmlns:a16="http://schemas.microsoft.com/office/drawing/2014/main" xmlns="" id="{9100641E-4C77-4D5F-8754-6AC68A79193C}"/>
              </a:ext>
            </a:extLst>
          </p:cNvPr>
          <p:cNvSpPr txBox="1"/>
          <p:nvPr/>
        </p:nvSpPr>
        <p:spPr>
          <a:xfrm>
            <a:off x="679156" y="2073525"/>
            <a:ext cx="7827535" cy="4093428"/>
          </a:xfrm>
          <a:prstGeom prst="rect">
            <a:avLst/>
          </a:prstGeom>
          <a:noFill/>
        </p:spPr>
        <p:txBody>
          <a:bodyPr wrap="square">
            <a:spAutoFit/>
          </a:bodyPr>
          <a:lstStyle/>
          <a:p>
            <a:pPr algn="just"/>
            <a:r>
              <a:rPr lang="es-MX" sz="2000" dirty="0">
                <a:latin typeface="Calibri" panose="020F0502020204030204" pitchFamily="34" charset="0"/>
              </a:rPr>
              <a:t>Una medida adoptada por las autoridades debido a la pandemia fue el aislamiento social. Por ello, muchas personas debieron permanecer en cuarentena, especialmente aquellas que se encuentran en grupos de riesgo como los adultos mayores. Muchos de ellos no han visto a sus nietos o familiares en mucho tiempo. Por eso, se les pedirá a los estudiantes que elaboren un libro de historias para ser enviado a los adultos mayores de un asilo o albergue. De esta manera, ellos pueden disfrutar de la lectura de las historias personales de los niños, quienes compartirán con los adultos mayores sus vivencias durante la pandemia.</a:t>
            </a:r>
          </a:p>
          <a:p>
            <a:pPr algn="just"/>
            <a:r>
              <a:rPr lang="es-MX" sz="2000" dirty="0">
                <a:latin typeface="Calibri" panose="020F0502020204030204" pitchFamily="34" charset="0"/>
              </a:rPr>
              <a:t>Las producciones de los estudiantes servirán para construir un libro que recopile las historias personales basadas en las experiencias que les haya ocurrido durante la cuarentena. Este libro será donado a un asilo o albergue.</a:t>
            </a:r>
            <a:endParaRPr lang="es-PE" sz="2000" dirty="0">
              <a:latin typeface="Calibri" panose="020F0502020204030204" pitchFamily="34" charset="0"/>
            </a:endParaRPr>
          </a:p>
        </p:txBody>
      </p:sp>
      <p:sp>
        <p:nvSpPr>
          <p:cNvPr id="3" name="CuadroTexto 2"/>
          <p:cNvSpPr txBox="1"/>
          <p:nvPr/>
        </p:nvSpPr>
        <p:spPr>
          <a:xfrm>
            <a:off x="679156" y="1607211"/>
            <a:ext cx="4872488" cy="369332"/>
          </a:xfrm>
          <a:prstGeom prst="rect">
            <a:avLst/>
          </a:prstGeom>
          <a:noFill/>
        </p:spPr>
        <p:txBody>
          <a:bodyPr wrap="none" rtlCol="0">
            <a:spAutoFit/>
          </a:bodyPr>
          <a:lstStyle/>
          <a:p>
            <a:r>
              <a:rPr lang="es-MX" b="1" dirty="0">
                <a:solidFill>
                  <a:srgbClr val="C00000"/>
                </a:solidFill>
              </a:rPr>
              <a:t>SITUACIÓN PARA GENERAR LA EXPERIENCIA:</a:t>
            </a:r>
          </a:p>
        </p:txBody>
      </p:sp>
      <p:pic>
        <p:nvPicPr>
          <p:cNvPr id="4" name="Imagen 3">
            <a:extLst>
              <a:ext uri="{FF2B5EF4-FFF2-40B4-BE49-F238E27FC236}">
                <a16:creationId xmlns:a16="http://schemas.microsoft.com/office/drawing/2014/main" xmlns="" id="{B37D7152-9693-4500-A755-A4DF261EBF13}"/>
              </a:ext>
            </a:extLst>
          </p:cNvPr>
          <p:cNvPicPr>
            <a:picLocks noChangeAspect="1"/>
          </p:cNvPicPr>
          <p:nvPr/>
        </p:nvPicPr>
        <p:blipFill>
          <a:blip r:embed="rId2"/>
          <a:stretch>
            <a:fillRect/>
          </a:stretch>
        </p:blipFill>
        <p:spPr>
          <a:xfrm>
            <a:off x="9036344" y="2785294"/>
            <a:ext cx="2476500" cy="1847850"/>
          </a:xfrm>
          <a:prstGeom prst="rect">
            <a:avLst/>
          </a:prstGeom>
        </p:spPr>
      </p:pic>
    </p:spTree>
    <p:extLst>
      <p:ext uri="{BB962C8B-B14F-4D97-AF65-F5344CB8AC3E}">
        <p14:creationId xmlns:p14="http://schemas.microsoft.com/office/powerpoint/2010/main" val="220717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2216012" y="686759"/>
            <a:ext cx="7875639" cy="571472"/>
          </a:xfrm>
        </p:spPr>
        <p:txBody>
          <a:bodyPr>
            <a:normAutofit fontScale="90000"/>
          </a:bodyPr>
          <a:lstStyle/>
          <a:p>
            <a:pPr algn="ctr"/>
            <a:r>
              <a:rPr lang="es-MX" sz="3200" b="1" dirty="0">
                <a:solidFill>
                  <a:srgbClr val="0070C0"/>
                </a:solidFill>
              </a:rPr>
              <a:t>EJEMPLO DE SITUACIÓN DE EVALUACIÓN</a:t>
            </a:r>
            <a:endParaRPr lang="es-PE" sz="3200" b="1" dirty="0">
              <a:solidFill>
                <a:srgbClr val="0070C0"/>
              </a:solidFill>
            </a:endParaRPr>
          </a:p>
        </p:txBody>
      </p:sp>
      <p:sp>
        <p:nvSpPr>
          <p:cNvPr id="12" name="CuadroTexto 11">
            <a:extLst>
              <a:ext uri="{FF2B5EF4-FFF2-40B4-BE49-F238E27FC236}">
                <a16:creationId xmlns:a16="http://schemas.microsoft.com/office/drawing/2014/main" xmlns="" id="{9100641E-4C77-4D5F-8754-6AC68A79193C}"/>
              </a:ext>
            </a:extLst>
          </p:cNvPr>
          <p:cNvSpPr txBox="1"/>
          <p:nvPr/>
        </p:nvSpPr>
        <p:spPr>
          <a:xfrm>
            <a:off x="469074" y="1258231"/>
            <a:ext cx="9852561" cy="5016758"/>
          </a:xfrm>
          <a:prstGeom prst="rect">
            <a:avLst/>
          </a:prstGeom>
          <a:noFill/>
        </p:spPr>
        <p:txBody>
          <a:bodyPr wrap="square">
            <a:spAutoFit/>
          </a:bodyPr>
          <a:lstStyle/>
          <a:p>
            <a:pPr algn="just"/>
            <a:r>
              <a:rPr lang="es-MX" sz="2000" b="1" dirty="0">
                <a:latin typeface="Calibri" panose="020F0502020204030204" pitchFamily="34" charset="0"/>
              </a:rPr>
              <a:t>EVIDENCIAS DE LOGRO (producciones o actuaciones):</a:t>
            </a:r>
          </a:p>
          <a:p>
            <a:pPr marL="457200" indent="-457200" algn="just">
              <a:buAutoNum type="arabicPeriod"/>
            </a:pPr>
            <a:r>
              <a:rPr lang="es-MX" sz="2000" b="1" dirty="0">
                <a:latin typeface="Calibri" panose="020F0502020204030204" pitchFamily="34" charset="0"/>
              </a:rPr>
              <a:t>Grabación de una narración oral de una historia personal </a:t>
            </a:r>
            <a:r>
              <a:rPr lang="es-MX" sz="2000" dirty="0">
                <a:latin typeface="Calibri" panose="020F0502020204030204" pitchFamily="34" charset="0"/>
              </a:rPr>
              <a:t>(Se comunica oralmente). </a:t>
            </a:r>
            <a:r>
              <a:rPr lang="es-MX" sz="2000" b="1" dirty="0">
                <a:latin typeface="Calibri" panose="020F0502020204030204" pitchFamily="34" charset="0"/>
              </a:rPr>
              <a:t>Criterios</a:t>
            </a:r>
            <a:r>
              <a:rPr lang="es-MX" sz="2000" dirty="0">
                <a:latin typeface="Calibri" panose="020F0502020204030204" pitchFamily="34" charset="0"/>
              </a:rPr>
              <a:t>:</a:t>
            </a:r>
          </a:p>
          <a:p>
            <a:pPr marL="342900" indent="-342900" algn="just">
              <a:buFont typeface="Arial" panose="020B0604020202020204" pitchFamily="34" charset="0"/>
              <a:buChar char="•"/>
            </a:pPr>
            <a:r>
              <a:rPr lang="es-MX" sz="2000" dirty="0">
                <a:latin typeface="Calibri" panose="020F0502020204030204" pitchFamily="34" charset="0"/>
              </a:rPr>
              <a:t>	Está construida en tres momentos (inicio, desarrollo y término).</a:t>
            </a:r>
          </a:p>
          <a:p>
            <a:pPr marL="342900" indent="-342900" algn="just">
              <a:buFont typeface="Arial" panose="020B0604020202020204" pitchFamily="34" charset="0"/>
              <a:buChar char="•"/>
            </a:pPr>
            <a:r>
              <a:rPr lang="es-MX" sz="2000" dirty="0">
                <a:latin typeface="Calibri" panose="020F0502020204030204" pitchFamily="34" charset="0"/>
              </a:rPr>
              <a:t>	Será en primera persona.</a:t>
            </a:r>
          </a:p>
          <a:p>
            <a:pPr marL="342900" indent="-342900" algn="just">
              <a:buFont typeface="Arial" panose="020B0604020202020204" pitchFamily="34" charset="0"/>
              <a:buChar char="•"/>
            </a:pPr>
            <a:r>
              <a:rPr lang="es-MX" sz="2000" dirty="0">
                <a:latin typeface="Calibri" panose="020F0502020204030204" pitchFamily="34" charset="0"/>
              </a:rPr>
              <a:t>	Presenta ideas organizadas de manera lógica y secuenciadas por medio de 		conectores.</a:t>
            </a:r>
          </a:p>
          <a:p>
            <a:pPr marL="342900" indent="-342900" algn="just">
              <a:buFont typeface="Arial" panose="020B0604020202020204" pitchFamily="34" charset="0"/>
              <a:buChar char="•"/>
            </a:pPr>
            <a:r>
              <a:rPr lang="es-MX" sz="2000" dirty="0">
                <a:latin typeface="Calibri" panose="020F0502020204030204" pitchFamily="34" charset="0"/>
              </a:rPr>
              <a:t>	Está formulada en un vocabulario de uso frecuente.</a:t>
            </a:r>
          </a:p>
          <a:p>
            <a:pPr algn="just"/>
            <a:endParaRPr lang="es-MX" sz="2000" dirty="0">
              <a:latin typeface="Calibri" panose="020F0502020204030204" pitchFamily="34" charset="0"/>
            </a:endParaRPr>
          </a:p>
          <a:p>
            <a:pPr algn="just"/>
            <a:r>
              <a:rPr lang="es-PE" sz="2000" dirty="0">
                <a:latin typeface="Calibri" panose="020F0502020204030204" pitchFamily="34" charset="0"/>
              </a:rPr>
              <a:t>2. </a:t>
            </a:r>
            <a:r>
              <a:rPr lang="es-PE" sz="2000" b="1" dirty="0">
                <a:latin typeface="Calibri" panose="020F0502020204030204" pitchFamily="34" charset="0"/>
              </a:rPr>
              <a:t>Texto escrito de una historia personal </a:t>
            </a:r>
            <a:r>
              <a:rPr lang="es-PE" sz="2000" dirty="0">
                <a:latin typeface="Calibri" panose="020F0502020204030204" pitchFamily="34" charset="0"/>
              </a:rPr>
              <a:t>(Escribe diversos textos).</a:t>
            </a:r>
          </a:p>
          <a:p>
            <a:pPr algn="just"/>
            <a:r>
              <a:rPr lang="es-PE" sz="2000" b="1" dirty="0">
                <a:latin typeface="Calibri" panose="020F0502020204030204" pitchFamily="34" charset="0"/>
              </a:rPr>
              <a:t>Criterios</a:t>
            </a:r>
            <a:r>
              <a:rPr lang="es-PE" sz="2000" dirty="0">
                <a:latin typeface="Calibri" panose="020F0502020204030204" pitchFamily="34" charset="0"/>
              </a:rPr>
              <a:t>:</a:t>
            </a:r>
          </a:p>
          <a:p>
            <a:pPr marL="342900" indent="-342900" algn="just">
              <a:buFont typeface="Arial" panose="020B0604020202020204" pitchFamily="34" charset="0"/>
              <a:buChar char="•"/>
            </a:pPr>
            <a:r>
              <a:rPr lang="es-PE" sz="2000" dirty="0">
                <a:latin typeface="Calibri" panose="020F0502020204030204" pitchFamily="34" charset="0"/>
              </a:rPr>
              <a:t>Trata sobre una historia personal.</a:t>
            </a:r>
          </a:p>
          <a:p>
            <a:pPr marL="342900" indent="-342900" algn="just">
              <a:buFont typeface="Arial" panose="020B0604020202020204" pitchFamily="34" charset="0"/>
              <a:buChar char="•"/>
            </a:pPr>
            <a:r>
              <a:rPr lang="es-PE" sz="2000" dirty="0">
                <a:latin typeface="Calibri" panose="020F0502020204030204" pitchFamily="34" charset="0"/>
              </a:rPr>
              <a:t>Presenta información sobre qué ocurrió, cuándo y con quiénes</a:t>
            </a:r>
          </a:p>
          <a:p>
            <a:pPr marL="342900" indent="-342900" algn="just">
              <a:buFont typeface="Arial" panose="020B0604020202020204" pitchFamily="34" charset="0"/>
              <a:buChar char="•"/>
            </a:pPr>
            <a:r>
              <a:rPr lang="es-PE" sz="2000" dirty="0">
                <a:latin typeface="Calibri" panose="020F0502020204030204" pitchFamily="34" charset="0"/>
              </a:rPr>
              <a:t>Tiene tres momentos: inicio, desarrollo y final.</a:t>
            </a:r>
          </a:p>
          <a:p>
            <a:pPr marL="342900" indent="-342900" algn="just">
              <a:buFont typeface="Arial" panose="020B0604020202020204" pitchFamily="34" charset="0"/>
              <a:buChar char="•"/>
            </a:pPr>
            <a:r>
              <a:rPr lang="es-PE" sz="2000" dirty="0">
                <a:latin typeface="Calibri" panose="020F0502020204030204" pitchFamily="34" charset="0"/>
              </a:rPr>
              <a:t>Contiene vocabulario de uso frecuente.</a:t>
            </a:r>
          </a:p>
          <a:p>
            <a:pPr marL="342900" indent="-342900" algn="just">
              <a:buFont typeface="Arial" panose="020B0604020202020204" pitchFamily="34" charset="0"/>
              <a:buChar char="•"/>
            </a:pPr>
            <a:r>
              <a:rPr lang="es-PE" sz="2000" dirty="0">
                <a:latin typeface="Calibri" panose="020F0502020204030204" pitchFamily="34" charset="0"/>
              </a:rPr>
              <a:t>Contiene recursos ortográficos y gramaticales que contribuyen al sentido de la historia.</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449" y="3144982"/>
            <a:ext cx="3324034" cy="2454852"/>
          </a:xfrm>
          <a:prstGeom prst="rect">
            <a:avLst/>
          </a:prstGeom>
        </p:spPr>
      </p:pic>
    </p:spTree>
    <p:extLst>
      <p:ext uri="{BB962C8B-B14F-4D97-AF65-F5344CB8AC3E}">
        <p14:creationId xmlns:p14="http://schemas.microsoft.com/office/powerpoint/2010/main" val="322077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2049758" y="828306"/>
            <a:ext cx="7875639" cy="581423"/>
          </a:xfrm>
        </p:spPr>
        <p:txBody>
          <a:bodyPr>
            <a:normAutofit/>
          </a:bodyPr>
          <a:lstStyle/>
          <a:p>
            <a:r>
              <a:rPr lang="es-MX" sz="3200" b="1" dirty="0">
                <a:solidFill>
                  <a:srgbClr val="0070C0"/>
                </a:solidFill>
              </a:rPr>
              <a:t>EJEMPLO DE SITUACIÓN DE EVALUACIÓN</a:t>
            </a:r>
            <a:endParaRPr lang="es-PE" sz="3200" b="1" dirty="0">
              <a:solidFill>
                <a:srgbClr val="0070C0"/>
              </a:solidFill>
            </a:endParaRPr>
          </a:p>
        </p:txBody>
      </p:sp>
      <p:sp>
        <p:nvSpPr>
          <p:cNvPr id="12" name="CuadroTexto 11">
            <a:extLst>
              <a:ext uri="{FF2B5EF4-FFF2-40B4-BE49-F238E27FC236}">
                <a16:creationId xmlns:a16="http://schemas.microsoft.com/office/drawing/2014/main" xmlns="" id="{9100641E-4C77-4D5F-8754-6AC68A79193C}"/>
              </a:ext>
            </a:extLst>
          </p:cNvPr>
          <p:cNvSpPr txBox="1"/>
          <p:nvPr/>
        </p:nvSpPr>
        <p:spPr>
          <a:xfrm>
            <a:off x="607621" y="1604596"/>
            <a:ext cx="9533907" cy="830997"/>
          </a:xfrm>
          <a:prstGeom prst="rect">
            <a:avLst/>
          </a:prstGeom>
          <a:noFill/>
        </p:spPr>
        <p:txBody>
          <a:bodyPr wrap="square">
            <a:spAutoFit/>
          </a:bodyPr>
          <a:lstStyle/>
          <a:p>
            <a:r>
              <a:rPr lang="es-MX" sz="2400" b="1" dirty="0">
                <a:solidFill>
                  <a:srgbClr val="C00000"/>
                </a:solidFill>
              </a:rPr>
              <a:t>ANÁLISIS DE EVIDENCIAS DE LOGRO (producciones o actuaciones):</a:t>
            </a:r>
          </a:p>
          <a:p>
            <a:pPr marL="457200" indent="-457200">
              <a:buAutoNum type="arabicPeriod"/>
            </a:pPr>
            <a:r>
              <a:rPr lang="es-MX" sz="2400" dirty="0">
                <a:solidFill>
                  <a:srgbClr val="C00000"/>
                </a:solidFill>
              </a:rPr>
              <a:t>Grabación de narración oral de una historia personal </a:t>
            </a:r>
            <a:endParaRPr lang="es-PE" sz="2400" dirty="0">
              <a:solidFill>
                <a:srgbClr val="C00000"/>
              </a:solidFill>
            </a:endParaRPr>
          </a:p>
        </p:txBody>
      </p:sp>
      <p:pic>
        <p:nvPicPr>
          <p:cNvPr id="3" name="Imagen 2"/>
          <p:cNvPicPr>
            <a:picLocks noChangeAspect="1"/>
          </p:cNvPicPr>
          <p:nvPr/>
        </p:nvPicPr>
        <p:blipFill>
          <a:blip r:embed="rId2"/>
          <a:stretch>
            <a:fillRect/>
          </a:stretch>
        </p:blipFill>
        <p:spPr>
          <a:xfrm>
            <a:off x="635295" y="2875684"/>
            <a:ext cx="3694062" cy="3109480"/>
          </a:xfrm>
          <a:prstGeom prst="rect">
            <a:avLst/>
          </a:prstGeom>
        </p:spPr>
      </p:pic>
      <p:sp>
        <p:nvSpPr>
          <p:cNvPr id="6" name="CuadroTexto 5">
            <a:extLst>
              <a:ext uri="{FF2B5EF4-FFF2-40B4-BE49-F238E27FC236}">
                <a16:creationId xmlns:a16="http://schemas.microsoft.com/office/drawing/2014/main" xmlns="" id="{A9FE9B8C-B5A2-4A7D-89C1-9495E3AE5BAE}"/>
              </a:ext>
            </a:extLst>
          </p:cNvPr>
          <p:cNvSpPr txBox="1"/>
          <p:nvPr/>
        </p:nvSpPr>
        <p:spPr>
          <a:xfrm>
            <a:off x="4329357" y="2630460"/>
            <a:ext cx="7227348" cy="3077766"/>
          </a:xfrm>
          <a:prstGeom prst="rect">
            <a:avLst/>
          </a:prstGeom>
          <a:noFill/>
        </p:spPr>
        <p:txBody>
          <a:bodyPr wrap="square" rtlCol="0">
            <a:spAutoFit/>
          </a:bodyPr>
          <a:lstStyle/>
          <a:p>
            <a:r>
              <a:rPr lang="es-MX" b="1" dirty="0"/>
              <a:t>Narración oral de Astrid:</a:t>
            </a:r>
          </a:p>
          <a:p>
            <a:r>
              <a:rPr lang="es-MX" sz="1600" dirty="0"/>
              <a:t>“</a:t>
            </a:r>
            <a:r>
              <a:rPr lang="es-MX" sz="1600" i="1" dirty="0"/>
              <a:t>Hoy les voy a contar mi historia personal. Un día fuimos al parque a </a:t>
            </a:r>
            <a:r>
              <a:rPr lang="es-MX" sz="1600" i="1" dirty="0" err="1"/>
              <a:t>juar</a:t>
            </a:r>
            <a:r>
              <a:rPr lang="es-MX" sz="1600" i="1" dirty="0"/>
              <a:t> con mi papá Cosme, mi mamá Julia, con mi hermana Lizet, con mi hermana Marjorie y yo Astrid. Fuimos a </a:t>
            </a:r>
            <a:r>
              <a:rPr lang="es-MX" sz="1600" i="1" dirty="0" err="1"/>
              <a:t>juar</a:t>
            </a:r>
            <a:r>
              <a:rPr lang="es-MX" sz="1600" i="1" dirty="0"/>
              <a:t>. Jugamos con escúter y a las chapadas. Después, fuimos a la veterinaria a ver a los animales. Y allí vi unos gatillos, unos pajarillos, unos loritos, un perrito y unos conejillos. Entonces, me gustó unos hámsteres chiquititos, eran bonitos y le dije a mi mamá que me comprara uno. Y mi mamá se puso de acuerdo con mi papá. Y finalmente, mi papá nos compró el hámster. Y ahora, mi hámster ya está grandecito y le hago su masaje en su cabecita. Y lo que más me gusta es cuando termina de comer y se limpia su boquita y lo que más me relaja es cuando se pasa por mis manitos</a:t>
            </a:r>
            <a:r>
              <a:rPr lang="es-MX" sz="1600" dirty="0"/>
              <a:t>.”</a:t>
            </a:r>
            <a:endParaRPr lang="es-PE" sz="1600" dirty="0"/>
          </a:p>
        </p:txBody>
      </p:sp>
    </p:spTree>
    <p:extLst>
      <p:ext uri="{BB962C8B-B14F-4D97-AF65-F5344CB8AC3E}">
        <p14:creationId xmlns:p14="http://schemas.microsoft.com/office/powerpoint/2010/main" val="101303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2437684" y="827318"/>
            <a:ext cx="7875639" cy="529908"/>
          </a:xfrm>
        </p:spPr>
        <p:txBody>
          <a:bodyPr>
            <a:normAutofit fontScale="90000"/>
          </a:bodyPr>
          <a:lstStyle/>
          <a:p>
            <a:r>
              <a:rPr lang="es-MX" sz="3200" b="1" dirty="0">
                <a:solidFill>
                  <a:srgbClr val="0070C0"/>
                </a:solidFill>
              </a:rPr>
              <a:t>EJEMPLO DE SITUACIÓN DE EVALUACIÓN</a:t>
            </a:r>
            <a:endParaRPr lang="es-PE" sz="3200" b="1" dirty="0">
              <a:solidFill>
                <a:srgbClr val="0070C0"/>
              </a:solidFill>
            </a:endParaRPr>
          </a:p>
        </p:txBody>
      </p:sp>
      <p:sp>
        <p:nvSpPr>
          <p:cNvPr id="12" name="CuadroTexto 11">
            <a:extLst>
              <a:ext uri="{FF2B5EF4-FFF2-40B4-BE49-F238E27FC236}">
                <a16:creationId xmlns:a16="http://schemas.microsoft.com/office/drawing/2014/main" xmlns="" id="{9100641E-4C77-4D5F-8754-6AC68A79193C}"/>
              </a:ext>
            </a:extLst>
          </p:cNvPr>
          <p:cNvSpPr txBox="1"/>
          <p:nvPr/>
        </p:nvSpPr>
        <p:spPr>
          <a:xfrm>
            <a:off x="707444" y="1362134"/>
            <a:ext cx="8023762" cy="707886"/>
          </a:xfrm>
          <a:prstGeom prst="rect">
            <a:avLst/>
          </a:prstGeom>
          <a:noFill/>
        </p:spPr>
        <p:txBody>
          <a:bodyPr wrap="square">
            <a:spAutoFit/>
          </a:bodyPr>
          <a:lstStyle/>
          <a:p>
            <a:r>
              <a:rPr lang="es-MX" sz="2000" b="1" dirty="0">
                <a:solidFill>
                  <a:srgbClr val="C00000"/>
                </a:solidFill>
              </a:rPr>
              <a:t>ANÁLISIS DE EVIDENCIAS DE LOGRO (producciones o actuaciones):</a:t>
            </a:r>
          </a:p>
          <a:p>
            <a:pPr marL="457200" indent="-457200">
              <a:buAutoNum type="arabicPeriod"/>
            </a:pPr>
            <a:r>
              <a:rPr lang="es-MX" sz="2000" dirty="0">
                <a:solidFill>
                  <a:srgbClr val="C00000"/>
                </a:solidFill>
              </a:rPr>
              <a:t>Grabación de una narración oral de una historia personal </a:t>
            </a:r>
            <a:endParaRPr lang="es-PE" sz="2000" dirty="0">
              <a:solidFill>
                <a:srgbClr val="C00000"/>
              </a:solidFill>
            </a:endParaRPr>
          </a:p>
        </p:txBody>
      </p:sp>
      <p:sp>
        <p:nvSpPr>
          <p:cNvPr id="4" name="CuadroTexto 3">
            <a:extLst>
              <a:ext uri="{FF2B5EF4-FFF2-40B4-BE49-F238E27FC236}">
                <a16:creationId xmlns:a16="http://schemas.microsoft.com/office/drawing/2014/main" xmlns="" id="{729A54C1-ED98-4BD0-894A-799EE68E0314}"/>
              </a:ext>
            </a:extLst>
          </p:cNvPr>
          <p:cNvSpPr txBox="1"/>
          <p:nvPr/>
        </p:nvSpPr>
        <p:spPr>
          <a:xfrm>
            <a:off x="3158836" y="2070020"/>
            <a:ext cx="8326583" cy="4093428"/>
          </a:xfrm>
          <a:prstGeom prst="rect">
            <a:avLst/>
          </a:prstGeom>
          <a:noFill/>
        </p:spPr>
        <p:txBody>
          <a:bodyPr wrap="square" rtlCol="0">
            <a:spAutoFit/>
          </a:bodyPr>
          <a:lstStyle/>
          <a:p>
            <a:pPr algn="just"/>
            <a:r>
              <a:rPr lang="es-MX" sz="2000" dirty="0">
                <a:latin typeface="Calibri" panose="020F0502020204030204" pitchFamily="34" charset="0"/>
              </a:rPr>
              <a:t>Respecto a esta evidencia, podemos verificar que la estudiante presenta de manera oral una historia personal que </a:t>
            </a:r>
            <a:r>
              <a:rPr lang="es-MX" sz="2000" b="1" dirty="0">
                <a:latin typeface="Calibri" panose="020F0502020204030204" pitchFamily="34" charset="0"/>
              </a:rPr>
              <a:t>está organizada en tres momentos</a:t>
            </a:r>
            <a:r>
              <a:rPr lang="es-MX" sz="2000" dirty="0">
                <a:latin typeface="Calibri" panose="020F0502020204030204" pitchFamily="34" charset="0"/>
              </a:rPr>
              <a:t>: se inicia con el paseo al parque de su familia y los juegos que realizan, en un segundo momento, narra la visita a la veterinaria para ver animales y su gusto por uno de ellos (un hámster), finalmente, los padres compran el hámster ante el pedido de la niña y ella cuenta las actividades que hace con el animal. </a:t>
            </a:r>
            <a:r>
              <a:rPr lang="es-MX" sz="2000" b="1" dirty="0">
                <a:latin typeface="Calibri" panose="020F0502020204030204" pitchFamily="34" charset="0"/>
              </a:rPr>
              <a:t>Esta historia se presenta en primara persona</a:t>
            </a:r>
            <a:r>
              <a:rPr lang="es-MX" sz="2000" dirty="0">
                <a:latin typeface="Calibri" panose="020F0502020204030204" pitchFamily="34" charset="0"/>
              </a:rPr>
              <a:t>, aunque incluye algunas partes de la primera persona en plural (jugamos con escúter…). </a:t>
            </a:r>
            <a:r>
              <a:rPr lang="es-MX" sz="2000" b="1" dirty="0">
                <a:latin typeface="Calibri" panose="020F0502020204030204" pitchFamily="34" charset="0"/>
              </a:rPr>
              <a:t>En cuanto a la articulación de los sucesos</a:t>
            </a:r>
            <a:r>
              <a:rPr lang="es-MX" sz="2000" dirty="0">
                <a:latin typeface="Calibri" panose="020F0502020204030204" pitchFamily="34" charset="0"/>
              </a:rPr>
              <a:t>, estos se presentan de manera ordenada y en secuencia cronológica mediante conectores de secuencia (un día, después, finalmente). Asimismo, </a:t>
            </a:r>
            <a:r>
              <a:rPr lang="es-MX" sz="2000" b="1" dirty="0">
                <a:latin typeface="Calibri" panose="020F0502020204030204" pitchFamily="34" charset="0"/>
              </a:rPr>
              <a:t>la estudiante usa mayoritariamente vocabulario frecuente</a:t>
            </a:r>
            <a:r>
              <a:rPr lang="es-MX" sz="2000" dirty="0">
                <a:latin typeface="Calibri" panose="020F0502020204030204" pitchFamily="34" charset="0"/>
              </a:rPr>
              <a:t>, aunque también incluye términos que pueden ser poco habituales (escúter, hámster). También, se evidencia la reiteración de algunas conjunciones (y, con mi).</a:t>
            </a:r>
            <a:endParaRPr lang="es-PE" sz="2000" dirty="0">
              <a:latin typeface="Calibri" panose="020F0502020204030204" pitchFamily="34" charset="0"/>
            </a:endParaRPr>
          </a:p>
        </p:txBody>
      </p:sp>
      <p:pic>
        <p:nvPicPr>
          <p:cNvPr id="3" name="Imagen 2"/>
          <p:cNvPicPr>
            <a:picLocks noChangeAspect="1"/>
          </p:cNvPicPr>
          <p:nvPr/>
        </p:nvPicPr>
        <p:blipFill>
          <a:blip r:embed="rId2"/>
          <a:stretch>
            <a:fillRect/>
          </a:stretch>
        </p:blipFill>
        <p:spPr>
          <a:xfrm>
            <a:off x="585353" y="2755466"/>
            <a:ext cx="2573483" cy="2606760"/>
          </a:xfrm>
          <a:prstGeom prst="rect">
            <a:avLst/>
          </a:prstGeom>
        </p:spPr>
      </p:pic>
    </p:spTree>
    <p:extLst>
      <p:ext uri="{BB962C8B-B14F-4D97-AF65-F5344CB8AC3E}">
        <p14:creationId xmlns:p14="http://schemas.microsoft.com/office/powerpoint/2010/main" val="62456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E5F0B7-C2FB-4A71-A887-66758478A1F0}"/>
              </a:ext>
            </a:extLst>
          </p:cNvPr>
          <p:cNvSpPr>
            <a:spLocks noGrp="1"/>
          </p:cNvSpPr>
          <p:nvPr>
            <p:ph type="title"/>
          </p:nvPr>
        </p:nvSpPr>
        <p:spPr>
          <a:xfrm>
            <a:off x="1250370" y="1984212"/>
            <a:ext cx="7921339" cy="3323867"/>
          </a:xfrm>
        </p:spPr>
        <p:txBody>
          <a:bodyPr>
            <a:noAutofit/>
          </a:bodyPr>
          <a:lstStyle/>
          <a:p>
            <a:r>
              <a:rPr lang="es-MX" sz="4800" b="1" dirty="0">
                <a:solidFill>
                  <a:srgbClr val="0070C0"/>
                </a:solidFill>
                <a:latin typeface="Calibri" panose="020F0502020204030204" pitchFamily="34" charset="0"/>
              </a:rPr>
              <a:t>Reflexionamos:</a:t>
            </a:r>
            <a:br>
              <a:rPr lang="es-MX" sz="4800" b="1" dirty="0">
                <a:solidFill>
                  <a:srgbClr val="0070C0"/>
                </a:solidFill>
                <a:latin typeface="Calibri" panose="020F0502020204030204" pitchFamily="34" charset="0"/>
              </a:rPr>
            </a:br>
            <a:r>
              <a:rPr lang="es-MX" sz="4800" b="1" dirty="0">
                <a:solidFill>
                  <a:srgbClr val="0070C0"/>
                </a:solidFill>
                <a:latin typeface="Calibri" panose="020F0502020204030204" pitchFamily="34" charset="0"/>
              </a:rPr>
              <a:t>¿QUÉ NOS DICE EL CNEB SOBRE LA EVALUACIÓN (Capítulo VII)?</a:t>
            </a:r>
            <a:endParaRPr lang="es-PE" sz="4800" b="1" dirty="0">
              <a:solidFill>
                <a:srgbClr val="0070C0"/>
              </a:solidFill>
              <a:latin typeface="Calibri" panose="020F0502020204030204" pitchFamily="34" charset="0"/>
            </a:endParaRPr>
          </a:p>
        </p:txBody>
      </p:sp>
      <p:pic>
        <p:nvPicPr>
          <p:cNvPr id="4" name="Imagen 3"/>
          <p:cNvPicPr>
            <a:picLocks noChangeAspect="1"/>
          </p:cNvPicPr>
          <p:nvPr/>
        </p:nvPicPr>
        <p:blipFill>
          <a:blip r:embed="rId2"/>
          <a:stretch>
            <a:fillRect/>
          </a:stretch>
        </p:blipFill>
        <p:spPr>
          <a:xfrm>
            <a:off x="7606145" y="1044757"/>
            <a:ext cx="3815193" cy="4505562"/>
          </a:xfrm>
          <a:prstGeom prst="rect">
            <a:avLst/>
          </a:prstGeom>
        </p:spPr>
      </p:pic>
    </p:spTree>
    <p:extLst>
      <p:ext uri="{BB962C8B-B14F-4D97-AF65-F5344CB8AC3E}">
        <p14:creationId xmlns:p14="http://schemas.microsoft.com/office/powerpoint/2010/main" val="2833947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9100641E-4C77-4D5F-8754-6AC68A79193C}"/>
              </a:ext>
            </a:extLst>
          </p:cNvPr>
          <p:cNvSpPr txBox="1"/>
          <p:nvPr/>
        </p:nvSpPr>
        <p:spPr>
          <a:xfrm>
            <a:off x="547892" y="1459575"/>
            <a:ext cx="89618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C00000"/>
                </a:solidFill>
                <a:effectLst/>
                <a:uLnTx/>
                <a:uFillTx/>
                <a:latin typeface="Calibri" panose="020F0502020204030204"/>
                <a:ea typeface="+mn-ea"/>
                <a:cs typeface="+mn-cs"/>
              </a:rPr>
              <a:t>EVIDENCIAS DE LOGRO (producciones o actuaciones):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srgbClr val="C00000"/>
                </a:solidFill>
                <a:effectLst/>
                <a:uLnTx/>
                <a:uFillTx/>
                <a:latin typeface="Calibri" panose="020F0502020204030204"/>
                <a:ea typeface="+mn-ea"/>
                <a:cs typeface="+mn-cs"/>
              </a:rPr>
              <a:t>2. Texto escrito de una historia personal (Escribe diversos textos)</a:t>
            </a:r>
          </a:p>
        </p:txBody>
      </p:sp>
      <p:pic>
        <p:nvPicPr>
          <p:cNvPr id="3" name="Imagen 2">
            <a:extLst>
              <a:ext uri="{FF2B5EF4-FFF2-40B4-BE49-F238E27FC236}">
                <a16:creationId xmlns:a16="http://schemas.microsoft.com/office/drawing/2014/main" xmlns="" id="{4A332E37-99F0-4D8F-A64D-AAC54D5A1E46}"/>
              </a:ext>
            </a:extLst>
          </p:cNvPr>
          <p:cNvPicPr>
            <a:picLocks noChangeAspect="1"/>
          </p:cNvPicPr>
          <p:nvPr/>
        </p:nvPicPr>
        <p:blipFill>
          <a:blip r:embed="rId2"/>
          <a:stretch>
            <a:fillRect/>
          </a:stretch>
        </p:blipFill>
        <p:spPr>
          <a:xfrm>
            <a:off x="547892" y="2630460"/>
            <a:ext cx="6777068" cy="3186023"/>
          </a:xfrm>
          <a:prstGeom prst="rect">
            <a:avLst/>
          </a:prstGeom>
        </p:spPr>
      </p:pic>
      <p:pic>
        <p:nvPicPr>
          <p:cNvPr id="5" name="Imagen 4">
            <a:extLst>
              <a:ext uri="{FF2B5EF4-FFF2-40B4-BE49-F238E27FC236}">
                <a16:creationId xmlns:a16="http://schemas.microsoft.com/office/drawing/2014/main" xmlns="" id="{F5A8B114-9F8A-4FA8-8E3C-6236D752C1DE}"/>
              </a:ext>
            </a:extLst>
          </p:cNvPr>
          <p:cNvPicPr>
            <a:picLocks noChangeAspect="1"/>
          </p:cNvPicPr>
          <p:nvPr/>
        </p:nvPicPr>
        <p:blipFill>
          <a:blip r:embed="rId3"/>
          <a:stretch>
            <a:fillRect/>
          </a:stretch>
        </p:blipFill>
        <p:spPr>
          <a:xfrm>
            <a:off x="7543570" y="2630460"/>
            <a:ext cx="4126343" cy="3186023"/>
          </a:xfrm>
          <a:prstGeom prst="rect">
            <a:avLst/>
          </a:prstGeom>
        </p:spPr>
      </p:pic>
      <p:sp>
        <p:nvSpPr>
          <p:cNvPr id="7" name="Título 1">
            <a:extLst>
              <a:ext uri="{FF2B5EF4-FFF2-40B4-BE49-F238E27FC236}">
                <a16:creationId xmlns:a16="http://schemas.microsoft.com/office/drawing/2014/main" xmlns="" id="{05CF5ED8-F6AD-489A-9E35-9278CC07696D}"/>
              </a:ext>
            </a:extLst>
          </p:cNvPr>
          <p:cNvSpPr>
            <a:spLocks noGrp="1"/>
          </p:cNvSpPr>
          <p:nvPr>
            <p:ph type="title"/>
          </p:nvPr>
        </p:nvSpPr>
        <p:spPr>
          <a:xfrm>
            <a:off x="2437684" y="827318"/>
            <a:ext cx="7875639" cy="529908"/>
          </a:xfrm>
        </p:spPr>
        <p:txBody>
          <a:bodyPr>
            <a:normAutofit fontScale="90000"/>
          </a:bodyPr>
          <a:lstStyle/>
          <a:p>
            <a:r>
              <a:rPr lang="es-MX" sz="3200" b="1" dirty="0">
                <a:solidFill>
                  <a:srgbClr val="0070C0"/>
                </a:solidFill>
              </a:rPr>
              <a:t>EJEMPLO DE SITUACIÓN DE EVALUACIÓN</a:t>
            </a:r>
            <a:endParaRPr lang="es-PE" sz="3200" b="1" dirty="0">
              <a:solidFill>
                <a:srgbClr val="0070C0"/>
              </a:solidFill>
            </a:endParaRPr>
          </a:p>
        </p:txBody>
      </p:sp>
    </p:spTree>
    <p:extLst>
      <p:ext uri="{BB962C8B-B14F-4D97-AF65-F5344CB8AC3E}">
        <p14:creationId xmlns:p14="http://schemas.microsoft.com/office/powerpoint/2010/main" val="1466484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9100641E-4C77-4D5F-8754-6AC68A79193C}"/>
              </a:ext>
            </a:extLst>
          </p:cNvPr>
          <p:cNvSpPr txBox="1"/>
          <p:nvPr/>
        </p:nvSpPr>
        <p:spPr>
          <a:xfrm>
            <a:off x="734290" y="1370330"/>
            <a:ext cx="75784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C00000"/>
                </a:solidFill>
                <a:effectLst/>
                <a:uLnTx/>
                <a:uFillTx/>
                <a:latin typeface="Calibri" panose="020F0502020204030204"/>
                <a:ea typeface="+mn-ea"/>
                <a:cs typeface="+mn-cs"/>
              </a:rPr>
              <a:t>EVIDENCIAS DE LOGRO (producciones o actuaciones):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000" b="0" i="0" u="none" strike="noStrike" kern="1200" cap="none" spc="0" normalizeH="0" baseline="0" noProof="0" dirty="0">
                <a:ln>
                  <a:noFill/>
                </a:ln>
                <a:solidFill>
                  <a:srgbClr val="C00000"/>
                </a:solidFill>
                <a:effectLst/>
                <a:uLnTx/>
                <a:uFillTx/>
                <a:latin typeface="Calibri" panose="020F0502020204030204"/>
                <a:ea typeface="+mn-ea"/>
                <a:cs typeface="+mn-cs"/>
              </a:rPr>
              <a:t>2. Texto escrito de una historia personal (Escribe diversos textos)</a:t>
            </a:r>
          </a:p>
        </p:txBody>
      </p:sp>
      <p:sp>
        <p:nvSpPr>
          <p:cNvPr id="5" name="CuadroTexto 4">
            <a:extLst>
              <a:ext uri="{FF2B5EF4-FFF2-40B4-BE49-F238E27FC236}">
                <a16:creationId xmlns:a16="http://schemas.microsoft.com/office/drawing/2014/main" xmlns="" id="{6854FBCA-B4CF-4108-8A9A-2F3938AD8084}"/>
              </a:ext>
            </a:extLst>
          </p:cNvPr>
          <p:cNvSpPr txBox="1"/>
          <p:nvPr/>
        </p:nvSpPr>
        <p:spPr>
          <a:xfrm>
            <a:off x="734290" y="2078216"/>
            <a:ext cx="7578437" cy="3970318"/>
          </a:xfrm>
          <a:prstGeom prst="rect">
            <a:avLst/>
          </a:prstGeom>
          <a:noFill/>
        </p:spPr>
        <p:txBody>
          <a:bodyPr wrap="square" rtlCol="0">
            <a:spAutoFit/>
          </a:bodyPr>
          <a:lstStyle/>
          <a:p>
            <a:pPr algn="just"/>
            <a:r>
              <a:rPr lang="es-MX" b="1" dirty="0">
                <a:latin typeface="Calibri" panose="020F0502020204030204" pitchFamily="34" charset="0"/>
              </a:rPr>
              <a:t>Respecto a la situación comunicativa</a:t>
            </a:r>
            <a:r>
              <a:rPr lang="es-MX" dirty="0">
                <a:latin typeface="Calibri" panose="020F0502020204030204" pitchFamily="34" charset="0"/>
              </a:rPr>
              <a:t>, podemos observar que el texto elaborado por Sammy se adecua a la situación comunicativa (tipo textual, propósito, destinatario y temática). El tema narrado corresponde a una experiencia divertida (“</a:t>
            </a:r>
            <a:r>
              <a:rPr lang="es-MX" dirty="0" err="1">
                <a:latin typeface="Calibri" panose="020F0502020204030204" pitchFamily="34" charset="0"/>
              </a:rPr>
              <a:t>abri</a:t>
            </a:r>
            <a:r>
              <a:rPr lang="es-MX" dirty="0">
                <a:latin typeface="Calibri" panose="020F0502020204030204" pitchFamily="34" charset="0"/>
              </a:rPr>
              <a:t> mi helado y me lo quise comer me di cuenta que tenia mi mascarilla y me </a:t>
            </a:r>
            <a:r>
              <a:rPr lang="es-MX" dirty="0" err="1">
                <a:latin typeface="Calibri" panose="020F0502020204030204" pitchFamily="34" charset="0"/>
              </a:rPr>
              <a:t>rei</a:t>
            </a:r>
            <a:r>
              <a:rPr lang="es-MX" dirty="0">
                <a:latin typeface="Calibri" panose="020F0502020204030204" pitchFamily="34" charset="0"/>
              </a:rPr>
              <a:t>”). </a:t>
            </a:r>
            <a:r>
              <a:rPr lang="es-MX" b="1" dirty="0">
                <a:latin typeface="Calibri" panose="020F0502020204030204" pitchFamily="34" charset="0"/>
              </a:rPr>
              <a:t>Su historia presenta información sobre con quiénes estaba y en qué lugar</a:t>
            </a:r>
            <a:r>
              <a:rPr lang="es-MX" dirty="0">
                <a:latin typeface="Calibri" panose="020F0502020204030204" pitchFamily="34" charset="0"/>
              </a:rPr>
              <a:t>. Esta </a:t>
            </a:r>
            <a:r>
              <a:rPr lang="es-MX" b="1" dirty="0">
                <a:latin typeface="Calibri" panose="020F0502020204030204" pitchFamily="34" charset="0"/>
              </a:rPr>
              <a:t>se presenta de manera coherente en tres momentos</a:t>
            </a:r>
            <a:r>
              <a:rPr lang="es-MX" dirty="0">
                <a:latin typeface="Calibri" panose="020F0502020204030204" pitchFamily="34" charset="0"/>
              </a:rPr>
              <a:t>: un inicio (“mi familia y yo salimos al parque”), un intermedio (“y llegamos al parque y quise un helado”) y un final (“Al final me baje mi mascarilla y </a:t>
            </a:r>
            <a:r>
              <a:rPr lang="es-MX" dirty="0" err="1">
                <a:latin typeface="Calibri" panose="020F0502020204030204" pitchFamily="34" charset="0"/>
              </a:rPr>
              <a:t>comi</a:t>
            </a:r>
            <a:r>
              <a:rPr lang="es-MX" dirty="0">
                <a:latin typeface="Calibri" panose="020F0502020204030204" pitchFamily="34" charset="0"/>
              </a:rPr>
              <a:t> mi helado”). Estos sucesos se presentan, pero sin utilizar conectores de secuencia, utiliza de forma errónea los conectores (y llegamos al parque y quise un helado). El vocabulario es de uso frecuente. </a:t>
            </a:r>
            <a:r>
              <a:rPr lang="es-MX" b="1" dirty="0">
                <a:latin typeface="Calibri" panose="020F0502020204030204" pitchFamily="34" charset="0"/>
              </a:rPr>
              <a:t>Respecto al uso de recursos ortográficos y gramaticales</a:t>
            </a:r>
            <a:r>
              <a:rPr lang="es-MX" dirty="0">
                <a:latin typeface="Calibri" panose="020F0502020204030204" pitchFamily="34" charset="0"/>
              </a:rPr>
              <a:t>, se aprecia el uso de las mayúsculas al escribir el título y el inicio del párrafo. Pero, no se observa el uso del punto al final de cada párrafo.</a:t>
            </a:r>
            <a:endParaRPr lang="es-PE" dirty="0">
              <a:latin typeface="Calibri" panose="020F0502020204030204" pitchFamily="34" charset="0"/>
            </a:endParaRPr>
          </a:p>
        </p:txBody>
      </p:sp>
      <p:sp>
        <p:nvSpPr>
          <p:cNvPr id="6" name="Título 1">
            <a:extLst>
              <a:ext uri="{FF2B5EF4-FFF2-40B4-BE49-F238E27FC236}">
                <a16:creationId xmlns:a16="http://schemas.microsoft.com/office/drawing/2014/main" xmlns="" id="{05CF5ED8-F6AD-489A-9E35-9278CC07696D}"/>
              </a:ext>
            </a:extLst>
          </p:cNvPr>
          <p:cNvSpPr>
            <a:spLocks noGrp="1"/>
          </p:cNvSpPr>
          <p:nvPr>
            <p:ph type="title"/>
          </p:nvPr>
        </p:nvSpPr>
        <p:spPr>
          <a:xfrm>
            <a:off x="2437684" y="827318"/>
            <a:ext cx="7875639" cy="529908"/>
          </a:xfrm>
        </p:spPr>
        <p:txBody>
          <a:bodyPr>
            <a:normAutofit fontScale="90000"/>
          </a:bodyPr>
          <a:lstStyle/>
          <a:p>
            <a:r>
              <a:rPr lang="es-MX" sz="3200" b="1" dirty="0">
                <a:solidFill>
                  <a:srgbClr val="0070C0"/>
                </a:solidFill>
              </a:rPr>
              <a:t>EJEMPLO DE SITUACIÓN DE EVALUACIÓN</a:t>
            </a:r>
            <a:endParaRPr lang="es-PE" sz="3200" b="1" dirty="0">
              <a:solidFill>
                <a:srgbClr val="0070C0"/>
              </a:solidFill>
            </a:endParaRPr>
          </a:p>
        </p:txBody>
      </p:sp>
      <p:pic>
        <p:nvPicPr>
          <p:cNvPr id="4" name="Imagen 3"/>
          <p:cNvPicPr>
            <a:picLocks noChangeAspect="1"/>
          </p:cNvPicPr>
          <p:nvPr/>
        </p:nvPicPr>
        <p:blipFill>
          <a:blip r:embed="rId2"/>
          <a:stretch>
            <a:fillRect/>
          </a:stretch>
        </p:blipFill>
        <p:spPr>
          <a:xfrm>
            <a:off x="8687233" y="2176462"/>
            <a:ext cx="2769007" cy="2894301"/>
          </a:xfrm>
          <a:prstGeom prst="rect">
            <a:avLst/>
          </a:prstGeom>
        </p:spPr>
      </p:pic>
    </p:spTree>
    <p:extLst>
      <p:ext uri="{BB962C8B-B14F-4D97-AF65-F5344CB8AC3E}">
        <p14:creationId xmlns:p14="http://schemas.microsoft.com/office/powerpoint/2010/main" val="1664572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xmlns="" id="{9100641E-4C77-4D5F-8754-6AC68A79193C}"/>
              </a:ext>
            </a:extLst>
          </p:cNvPr>
          <p:cNvSpPr txBox="1"/>
          <p:nvPr/>
        </p:nvSpPr>
        <p:spPr>
          <a:xfrm>
            <a:off x="596537" y="1410948"/>
            <a:ext cx="837012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C00000"/>
                </a:solidFill>
                <a:effectLst/>
                <a:uLnTx/>
                <a:uFillTx/>
                <a:latin typeface="Calibri" panose="020F0502020204030204"/>
                <a:ea typeface="+mn-ea"/>
                <a:cs typeface="+mn-cs"/>
              </a:rPr>
              <a:t>NECESIDADES DE APRENDIZAJE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0" i="0" u="none" strike="noStrike" kern="1200" cap="none" spc="0" normalizeH="0" baseline="0" noProof="0" dirty="0">
                <a:ln>
                  <a:noFill/>
                </a:ln>
                <a:solidFill>
                  <a:srgbClr val="C00000"/>
                </a:solidFill>
                <a:effectLst/>
                <a:uLnTx/>
                <a:uFillTx/>
                <a:latin typeface="Calibri" panose="020F0502020204030204"/>
                <a:ea typeface="+mn-ea"/>
                <a:cs typeface="+mn-cs"/>
              </a:rPr>
              <a:t>2. Texto escrito de una historia personal (Escribe diversos textos)</a:t>
            </a:r>
          </a:p>
        </p:txBody>
      </p:sp>
      <p:sp>
        <p:nvSpPr>
          <p:cNvPr id="3" name="CuadroTexto 2">
            <a:extLst>
              <a:ext uri="{FF2B5EF4-FFF2-40B4-BE49-F238E27FC236}">
                <a16:creationId xmlns:a16="http://schemas.microsoft.com/office/drawing/2014/main" xmlns="" id="{CA221870-CDAF-4596-9404-C0CC72C190E7}"/>
              </a:ext>
            </a:extLst>
          </p:cNvPr>
          <p:cNvSpPr txBox="1"/>
          <p:nvPr/>
        </p:nvSpPr>
        <p:spPr>
          <a:xfrm>
            <a:off x="596537" y="2241945"/>
            <a:ext cx="5281962" cy="3985706"/>
          </a:xfrm>
          <a:prstGeom prst="rect">
            <a:avLst/>
          </a:prstGeom>
          <a:noFill/>
        </p:spPr>
        <p:txBody>
          <a:bodyPr wrap="square" rtlCol="0">
            <a:spAutoFit/>
          </a:bodyPr>
          <a:lstStyle/>
          <a:p>
            <a:pPr algn="just"/>
            <a:r>
              <a:rPr lang="es-MX" sz="2300" dirty="0">
                <a:latin typeface="Calibri" panose="020F0502020204030204" pitchFamily="34" charset="0"/>
              </a:rPr>
              <a:t>Los sucesos se presentan sin utilizar conectores de secuencia, utiliza de forma errónea los conectores (y llegamos al parque y quise un helado). </a:t>
            </a:r>
          </a:p>
          <a:p>
            <a:pPr algn="just"/>
            <a:endParaRPr lang="es-MX" sz="2300" dirty="0">
              <a:latin typeface="Calibri" panose="020F0502020204030204" pitchFamily="34" charset="0"/>
            </a:endParaRPr>
          </a:p>
          <a:p>
            <a:pPr algn="just"/>
            <a:r>
              <a:rPr lang="es-MX" sz="2300" dirty="0">
                <a:latin typeface="Calibri" panose="020F0502020204030204" pitchFamily="34" charset="0"/>
              </a:rPr>
              <a:t>El vocabulario es de uso frecuente. Respecto al uso de recursos ortográficos y gramaticales, se aprecia el uso de las mayúsculas al escribir el título y el inicio del párrafo. Pero, no se observa el uso del punto al final de cada párrafo.</a:t>
            </a:r>
            <a:endParaRPr lang="es-PE" sz="2300" dirty="0">
              <a:latin typeface="Calibri" panose="020F0502020204030204" pitchFamily="34" charset="0"/>
            </a:endParaRPr>
          </a:p>
        </p:txBody>
      </p:sp>
      <p:sp>
        <p:nvSpPr>
          <p:cNvPr id="4" name="CuadroTexto 3">
            <a:extLst>
              <a:ext uri="{FF2B5EF4-FFF2-40B4-BE49-F238E27FC236}">
                <a16:creationId xmlns:a16="http://schemas.microsoft.com/office/drawing/2014/main" xmlns="" id="{55F04341-CDAA-47EF-B152-C0844799E8FD}"/>
              </a:ext>
            </a:extLst>
          </p:cNvPr>
          <p:cNvSpPr txBox="1"/>
          <p:nvPr/>
        </p:nvSpPr>
        <p:spPr>
          <a:xfrm>
            <a:off x="7526458" y="2426749"/>
            <a:ext cx="3806560" cy="923330"/>
          </a:xfrm>
          <a:prstGeom prst="rect">
            <a:avLst/>
          </a:prstGeom>
          <a:noFill/>
        </p:spPr>
        <p:txBody>
          <a:bodyPr wrap="square" rtlCol="0">
            <a:spAutoFit/>
          </a:bodyPr>
          <a:lstStyle/>
          <a:p>
            <a:pPr algn="just"/>
            <a:r>
              <a:rPr lang="es-MX" dirty="0">
                <a:latin typeface="Calibri" panose="020F0502020204030204" pitchFamily="34" charset="0"/>
              </a:rPr>
              <a:t>Establecer relaciones entre ideas a través del uso adecuado de conectores (secuencia u otros)</a:t>
            </a:r>
            <a:endParaRPr lang="es-PE" dirty="0">
              <a:latin typeface="Calibri" panose="020F0502020204030204" pitchFamily="34" charset="0"/>
            </a:endParaRPr>
          </a:p>
        </p:txBody>
      </p:sp>
      <p:sp>
        <p:nvSpPr>
          <p:cNvPr id="6" name="CuadroTexto 5">
            <a:extLst>
              <a:ext uri="{FF2B5EF4-FFF2-40B4-BE49-F238E27FC236}">
                <a16:creationId xmlns:a16="http://schemas.microsoft.com/office/drawing/2014/main" xmlns="" id="{0A5D20D4-DD2F-4DDE-A4A6-ADBB5619B49D}"/>
              </a:ext>
            </a:extLst>
          </p:cNvPr>
          <p:cNvSpPr txBox="1"/>
          <p:nvPr/>
        </p:nvSpPr>
        <p:spPr>
          <a:xfrm>
            <a:off x="7526458" y="4122126"/>
            <a:ext cx="3806560" cy="1200329"/>
          </a:xfrm>
          <a:prstGeom prst="rect">
            <a:avLst/>
          </a:prstGeom>
          <a:noFill/>
        </p:spPr>
        <p:txBody>
          <a:bodyPr wrap="square" rtlCol="0">
            <a:spAutoFit/>
          </a:bodyPr>
          <a:lstStyle/>
          <a:p>
            <a:pPr algn="just"/>
            <a:r>
              <a:rPr lang="es-MX" dirty="0">
                <a:latin typeface="Calibri" panose="020F0502020204030204" pitchFamily="34" charset="0"/>
              </a:rPr>
              <a:t>Uso de recursos ortográficos básicos para darle claridad y sentido al texto (punto final, punto y aparte, punto y seguido)</a:t>
            </a:r>
            <a:endParaRPr lang="es-PE" dirty="0">
              <a:latin typeface="Calibri" panose="020F0502020204030204" pitchFamily="34" charset="0"/>
            </a:endParaRPr>
          </a:p>
        </p:txBody>
      </p:sp>
      <p:sp>
        <p:nvSpPr>
          <p:cNvPr id="7" name="Flecha: a la derecha 6">
            <a:extLst>
              <a:ext uri="{FF2B5EF4-FFF2-40B4-BE49-F238E27FC236}">
                <a16:creationId xmlns:a16="http://schemas.microsoft.com/office/drawing/2014/main" xmlns="" id="{931F1202-2A5C-42CC-9165-E8D84AB81EA3}"/>
              </a:ext>
            </a:extLst>
          </p:cNvPr>
          <p:cNvSpPr/>
          <p:nvPr/>
        </p:nvSpPr>
        <p:spPr>
          <a:xfrm>
            <a:off x="5885098" y="2703610"/>
            <a:ext cx="1457349" cy="302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Flecha: a la derecha 8">
            <a:extLst>
              <a:ext uri="{FF2B5EF4-FFF2-40B4-BE49-F238E27FC236}">
                <a16:creationId xmlns:a16="http://schemas.microsoft.com/office/drawing/2014/main" xmlns="" id="{23F8F113-D092-464D-B85D-7B86C0278C68}"/>
              </a:ext>
            </a:extLst>
          </p:cNvPr>
          <p:cNvSpPr/>
          <p:nvPr/>
        </p:nvSpPr>
        <p:spPr>
          <a:xfrm>
            <a:off x="5885098" y="4571098"/>
            <a:ext cx="1457349" cy="302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Título 1">
            <a:extLst>
              <a:ext uri="{FF2B5EF4-FFF2-40B4-BE49-F238E27FC236}">
                <a16:creationId xmlns:a16="http://schemas.microsoft.com/office/drawing/2014/main" xmlns="" id="{05CF5ED8-F6AD-489A-9E35-9278CC07696D}"/>
              </a:ext>
            </a:extLst>
          </p:cNvPr>
          <p:cNvSpPr>
            <a:spLocks noGrp="1"/>
          </p:cNvSpPr>
          <p:nvPr>
            <p:ph type="title"/>
          </p:nvPr>
        </p:nvSpPr>
        <p:spPr>
          <a:xfrm>
            <a:off x="2437684" y="827318"/>
            <a:ext cx="7875639" cy="529908"/>
          </a:xfrm>
        </p:spPr>
        <p:txBody>
          <a:bodyPr>
            <a:normAutofit fontScale="90000"/>
          </a:bodyPr>
          <a:lstStyle/>
          <a:p>
            <a:r>
              <a:rPr lang="es-MX" sz="3200" b="1" dirty="0">
                <a:solidFill>
                  <a:srgbClr val="0070C0"/>
                </a:solidFill>
              </a:rPr>
              <a:t>EJEMPLO DE SITUACIÓN DE EVALUACIÓN</a:t>
            </a:r>
            <a:endParaRPr lang="es-PE" sz="3200" b="1" dirty="0">
              <a:solidFill>
                <a:srgbClr val="0070C0"/>
              </a:solidFill>
            </a:endParaRPr>
          </a:p>
        </p:txBody>
      </p:sp>
    </p:spTree>
    <p:extLst>
      <p:ext uri="{BB962C8B-B14F-4D97-AF65-F5344CB8AC3E}">
        <p14:creationId xmlns:p14="http://schemas.microsoft.com/office/powerpoint/2010/main" val="145024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CF5ED8-F6AD-489A-9E35-9278CC07696D}"/>
              </a:ext>
            </a:extLst>
          </p:cNvPr>
          <p:cNvSpPr>
            <a:spLocks noGrp="1"/>
          </p:cNvSpPr>
          <p:nvPr>
            <p:ph type="title"/>
          </p:nvPr>
        </p:nvSpPr>
        <p:spPr>
          <a:xfrm>
            <a:off x="4232431" y="972788"/>
            <a:ext cx="2701905" cy="598734"/>
          </a:xfrm>
        </p:spPr>
        <p:txBody>
          <a:bodyPr>
            <a:normAutofit fontScale="90000"/>
          </a:bodyPr>
          <a:lstStyle/>
          <a:p>
            <a:pPr algn="ctr"/>
            <a:r>
              <a:rPr lang="es-MX" sz="3200" b="1" dirty="0">
                <a:solidFill>
                  <a:srgbClr val="0070C0"/>
                </a:solidFill>
              </a:rPr>
              <a:t>IDEAS FUERZA</a:t>
            </a:r>
            <a:endParaRPr lang="es-PE" sz="3200" b="1" dirty="0">
              <a:solidFill>
                <a:srgbClr val="0070C0"/>
              </a:solidFill>
            </a:endParaRPr>
          </a:p>
        </p:txBody>
      </p:sp>
      <p:sp>
        <p:nvSpPr>
          <p:cNvPr id="5" name="CuadroTexto 4">
            <a:extLst>
              <a:ext uri="{FF2B5EF4-FFF2-40B4-BE49-F238E27FC236}">
                <a16:creationId xmlns:a16="http://schemas.microsoft.com/office/drawing/2014/main" xmlns="" id="{AD492F97-812A-4CE4-9646-C8A505C1A63E}"/>
              </a:ext>
            </a:extLst>
          </p:cNvPr>
          <p:cNvSpPr txBox="1"/>
          <p:nvPr/>
        </p:nvSpPr>
        <p:spPr>
          <a:xfrm>
            <a:off x="4267201" y="1723922"/>
            <a:ext cx="7315201" cy="4093428"/>
          </a:xfrm>
          <a:prstGeom prst="rect">
            <a:avLst/>
          </a:prstGeom>
          <a:noFill/>
        </p:spPr>
        <p:txBody>
          <a:bodyPr wrap="square">
            <a:spAutoFit/>
          </a:bodyPr>
          <a:lstStyle/>
          <a:p>
            <a:pPr marL="285750" indent="-285750" algn="just">
              <a:buFont typeface="Wingdings" panose="05000000000000000000" pitchFamily="2" charset="2"/>
              <a:buChar char="ü"/>
            </a:pPr>
            <a:r>
              <a:rPr lang="es-MX" sz="2000" dirty="0">
                <a:latin typeface="Calibri" panose="020F0502020204030204" pitchFamily="34" charset="0"/>
              </a:rPr>
              <a:t>La evaluación se debe convertir en parte del proceso de aprendizaje. </a:t>
            </a:r>
          </a:p>
          <a:p>
            <a:pPr marL="285750" indent="-285750" algn="just">
              <a:buFont typeface="Wingdings" panose="05000000000000000000" pitchFamily="2" charset="2"/>
              <a:buChar char="ü"/>
            </a:pPr>
            <a:r>
              <a:rPr lang="es-MX" sz="2000" dirty="0">
                <a:latin typeface="Calibri" panose="020F0502020204030204" pitchFamily="34" charset="0"/>
              </a:rPr>
              <a:t>Durante todo el tiempo con los estudiantes centrarse en la reflexión, no solo aprende con la actividad.</a:t>
            </a:r>
          </a:p>
          <a:p>
            <a:pPr marL="285750" indent="-285750" algn="just">
              <a:buFont typeface="Wingdings" panose="05000000000000000000" pitchFamily="2" charset="2"/>
              <a:buChar char="ü"/>
            </a:pPr>
            <a:r>
              <a:rPr lang="es-MX" sz="2000" dirty="0">
                <a:latin typeface="Calibri" panose="020F0502020204030204" pitchFamily="34" charset="0"/>
              </a:rPr>
              <a:t>EF para tomar decisiones, en qué lo apoyo, cómo lo ayudo. </a:t>
            </a:r>
          </a:p>
          <a:p>
            <a:pPr marL="285750" indent="-285750" algn="just">
              <a:buFont typeface="Wingdings" panose="05000000000000000000" pitchFamily="2" charset="2"/>
              <a:buChar char="ü"/>
            </a:pPr>
            <a:r>
              <a:rPr lang="es-MX" sz="2000" dirty="0">
                <a:latin typeface="Calibri" panose="020F0502020204030204" pitchFamily="34" charset="0"/>
              </a:rPr>
              <a:t>EF y ED se dan en un proceso para recoger evidencias, a partir de situaciones.</a:t>
            </a:r>
          </a:p>
          <a:p>
            <a:pPr marL="285750" indent="-285750" algn="just">
              <a:buFont typeface="Wingdings" panose="05000000000000000000" pitchFamily="2" charset="2"/>
              <a:buChar char="ü"/>
            </a:pPr>
            <a:r>
              <a:rPr lang="es-MX" sz="2000" dirty="0">
                <a:latin typeface="Calibri" panose="020F0502020204030204" pitchFamily="34" charset="0"/>
              </a:rPr>
              <a:t>Lo que enseñas lo evalúas, así como enseñas, así evalúas.</a:t>
            </a:r>
          </a:p>
          <a:p>
            <a:pPr marL="285750" indent="-285750" algn="just">
              <a:buFont typeface="Wingdings" panose="05000000000000000000" pitchFamily="2" charset="2"/>
              <a:buChar char="ü"/>
            </a:pPr>
            <a:r>
              <a:rPr lang="es-MX" sz="2000" dirty="0">
                <a:latin typeface="Calibri" panose="020F0502020204030204" pitchFamily="34" charset="0"/>
              </a:rPr>
              <a:t>Los instrumentos para la evaluación diagnóstica los plantea el docente. MINEDU tiene fascículos y herramientas.</a:t>
            </a:r>
          </a:p>
          <a:p>
            <a:pPr marL="285750" indent="-285750" algn="just">
              <a:buFont typeface="Wingdings" panose="05000000000000000000" pitchFamily="2" charset="2"/>
              <a:buChar char="ü"/>
            </a:pPr>
            <a:r>
              <a:rPr lang="es-MX" sz="2000" dirty="0">
                <a:latin typeface="Calibri" panose="020F0502020204030204" pitchFamily="34" charset="0"/>
              </a:rPr>
              <a:t>La carpeta de recuperación puede evidenciar que ha logrado los aprendizajes, pero se corrobora a partir de la evaluación diagnóstica. </a:t>
            </a:r>
          </a:p>
        </p:txBody>
      </p:sp>
      <p:pic>
        <p:nvPicPr>
          <p:cNvPr id="3" name="Imagen 2"/>
          <p:cNvPicPr>
            <a:picLocks noChangeAspect="1"/>
          </p:cNvPicPr>
          <p:nvPr/>
        </p:nvPicPr>
        <p:blipFill>
          <a:blip r:embed="rId2"/>
          <a:stretch>
            <a:fillRect/>
          </a:stretch>
        </p:blipFill>
        <p:spPr>
          <a:xfrm>
            <a:off x="746414" y="1892386"/>
            <a:ext cx="3299114" cy="3274494"/>
          </a:xfrm>
          <a:prstGeom prst="rect">
            <a:avLst/>
          </a:prstGeom>
        </p:spPr>
      </p:pic>
    </p:spTree>
    <p:extLst>
      <p:ext uri="{BB962C8B-B14F-4D97-AF65-F5344CB8AC3E}">
        <p14:creationId xmlns:p14="http://schemas.microsoft.com/office/powerpoint/2010/main" val="165350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502719" y="798894"/>
            <a:ext cx="11190518" cy="6310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600" b="1" i="0" u="none" strike="noStrike" kern="1200" cap="none" spc="0" normalizeH="0" baseline="0" noProof="0" dirty="0">
                <a:ln>
                  <a:noFill/>
                </a:ln>
                <a:solidFill>
                  <a:prstClr val="white"/>
                </a:solidFill>
                <a:effectLst/>
                <a:uLnTx/>
                <a:uFillTx/>
                <a:latin typeface="Calibri" panose="020F0502020204030204"/>
                <a:ea typeface="+mn-ea"/>
                <a:cs typeface="+mn-cs"/>
              </a:rPr>
              <a:t>Evaluación psicopedagógica</a:t>
            </a:r>
            <a:endParaRPr kumimoji="0" lang="es-PE"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4991591" y="2710231"/>
            <a:ext cx="6535391"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Calibri" panose="020F0502020204030204"/>
                <a:ea typeface="+mn-ea"/>
                <a:cs typeface="+mn-cs"/>
              </a:rPr>
              <a:t>El propósito de la evaluación psicopedagógica es recoger información valiosa sobre el nivel de desarrollo de la competencia, las fortalezas y potencialidades del estudiante, así como las barreras del entorno para lograr el desarrollo de sus competencias.</a:t>
            </a:r>
            <a:endParaRPr kumimoji="0" lang="es-P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p:cNvSpPr txBox="1"/>
          <p:nvPr/>
        </p:nvSpPr>
        <p:spPr>
          <a:xfrm>
            <a:off x="7304715" y="2017733"/>
            <a:ext cx="1909141" cy="461665"/>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prstClr val="white"/>
                </a:solidFill>
                <a:effectLst/>
                <a:uLnTx/>
                <a:uFillTx/>
                <a:latin typeface="Calibri" panose="020F0502020204030204"/>
                <a:ea typeface="+mn-ea"/>
                <a:cs typeface="+mn-cs"/>
              </a:rPr>
              <a:t>Propósito</a:t>
            </a:r>
          </a:p>
        </p:txBody>
      </p:sp>
      <p:pic>
        <p:nvPicPr>
          <p:cNvPr id="4" name="Imagen 3"/>
          <p:cNvPicPr>
            <a:picLocks noChangeAspect="1"/>
          </p:cNvPicPr>
          <p:nvPr/>
        </p:nvPicPr>
        <p:blipFill>
          <a:blip r:embed="rId2"/>
          <a:stretch>
            <a:fillRect/>
          </a:stretch>
        </p:blipFill>
        <p:spPr>
          <a:xfrm>
            <a:off x="1035627" y="2479398"/>
            <a:ext cx="3661063" cy="3616776"/>
          </a:xfrm>
          <a:prstGeom prst="rect">
            <a:avLst/>
          </a:prstGeom>
        </p:spPr>
      </p:pic>
    </p:spTree>
    <p:extLst>
      <p:ext uri="{BB962C8B-B14F-4D97-AF65-F5344CB8AC3E}">
        <p14:creationId xmlns:p14="http://schemas.microsoft.com/office/powerpoint/2010/main" val="3444605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94061" y="2558751"/>
            <a:ext cx="6872666" cy="267765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v"/>
              <a:tabLst/>
              <a:defRPr/>
            </a:pPr>
            <a:r>
              <a:rPr kumimoji="0" lang="es-ES" sz="2400" b="1" i="0" u="none" strike="noStrike" kern="1200" cap="none" spc="0" normalizeH="0" baseline="0" noProof="0" dirty="0">
                <a:ln>
                  <a:noFill/>
                </a:ln>
                <a:solidFill>
                  <a:prstClr val="black"/>
                </a:solidFill>
                <a:effectLst/>
                <a:uLnTx/>
                <a:uFillTx/>
                <a:latin typeface="Calibri" panose="020F0502020204030204"/>
              </a:rPr>
              <a:t>Fortalezas del estudiantes</a:t>
            </a:r>
          </a:p>
          <a:p>
            <a:pPr marL="342900" lvl="0" indent="-342900" algn="just" defTabSz="914400">
              <a:buClr>
                <a:srgbClr val="FFC000"/>
              </a:buClr>
              <a:buFont typeface="Wingdings" panose="05000000000000000000" pitchFamily="2" charset="2"/>
              <a:buChar char="v"/>
              <a:defRPr/>
            </a:pPr>
            <a:r>
              <a:rPr lang="es-ES" sz="2400" b="1" dirty="0">
                <a:solidFill>
                  <a:prstClr val="black"/>
                </a:solidFill>
                <a:latin typeface="Calibri" panose="020F0502020204030204"/>
              </a:rPr>
              <a:t>Desarrollo: </a:t>
            </a:r>
            <a:endParaRPr lang="es-PE" sz="2400" dirty="0">
              <a:solidFill>
                <a:prstClr val="black"/>
              </a:solidFill>
              <a:latin typeface="Calibri" panose="020F0502020204030204"/>
            </a:endParaRPr>
          </a:p>
          <a:p>
            <a:pPr lvl="0" algn="just" defTabSz="914400">
              <a:buClr>
                <a:srgbClr val="FFC000"/>
              </a:buClr>
              <a:defRPr/>
            </a:pPr>
            <a:r>
              <a:rPr lang="es-PE" sz="2400" b="1" dirty="0">
                <a:solidFill>
                  <a:prstClr val="black"/>
                </a:solidFill>
                <a:latin typeface="Calibri" panose="020F0502020204030204"/>
              </a:rPr>
              <a:t>    En relación a su historia escolar</a:t>
            </a:r>
          </a:p>
          <a:p>
            <a:pPr marL="342900" indent="-342900" algn="just" defTabSz="914400">
              <a:buClr>
                <a:srgbClr val="FFC000"/>
              </a:buClr>
              <a:buFont typeface="Wingdings" panose="05000000000000000000" pitchFamily="2" charset="2"/>
              <a:buChar char="v"/>
              <a:defRPr/>
            </a:pPr>
            <a:r>
              <a:rPr lang="es-PE" sz="2400" b="1" dirty="0">
                <a:solidFill>
                  <a:prstClr val="black"/>
                </a:solidFill>
                <a:latin typeface="Calibri" panose="020F0502020204030204"/>
              </a:rPr>
              <a:t>Descripción del nivel del desarrollo de la competencia en función a la evaluación diagnóstica</a:t>
            </a:r>
          </a:p>
          <a:p>
            <a:pPr marL="342900" lvl="0" indent="-342900" algn="just" defTabSz="914400">
              <a:buClr>
                <a:srgbClr val="FFC000"/>
              </a:buClr>
              <a:buFont typeface="Wingdings" panose="05000000000000000000" pitchFamily="2" charset="2"/>
              <a:buChar char="v"/>
              <a:defRPr/>
            </a:pPr>
            <a:r>
              <a:rPr lang="es-ES" sz="2400" b="1" dirty="0">
                <a:solidFill>
                  <a:prstClr val="black"/>
                </a:solidFill>
                <a:latin typeface="Calibri" panose="020F0502020204030204"/>
              </a:rPr>
              <a:t>Barreras y apoyos.</a:t>
            </a:r>
            <a:endParaRPr kumimoji="0" lang="es-PE" sz="2400" b="0" i="0" u="none" strike="noStrike" kern="1200" cap="none" spc="0" normalizeH="0" baseline="0" noProof="0" dirty="0">
              <a:ln>
                <a:noFill/>
              </a:ln>
              <a:solidFill>
                <a:prstClr val="black"/>
              </a:solidFill>
              <a:effectLst/>
              <a:uLnTx/>
              <a:uFillTx/>
              <a:latin typeface="Calibri" panose="020F0502020204030204"/>
            </a:endParaRPr>
          </a:p>
        </p:txBody>
      </p:sp>
      <p:sp>
        <p:nvSpPr>
          <p:cNvPr id="16" name="Rectángulo 15"/>
          <p:cNvSpPr/>
          <p:nvPr/>
        </p:nvSpPr>
        <p:spPr>
          <a:xfrm>
            <a:off x="502719" y="798894"/>
            <a:ext cx="11190518" cy="63106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s-PE" sz="2400" b="1" dirty="0">
                <a:solidFill>
                  <a:prstClr val="white"/>
                </a:solidFill>
                <a:latin typeface="Calibri" panose="020F0502020204030204"/>
              </a:rPr>
              <a:t>Ítems del Informe Psicopedagógico para estudiantes incluidos en EBR y EBA</a:t>
            </a:r>
            <a:endParaRPr lang="es-PE" sz="2400" dirty="0">
              <a:solidFill>
                <a:prstClr val="white"/>
              </a:solidFill>
              <a:latin typeface="Calibri" panose="020F0502020204030204"/>
            </a:endParaRPr>
          </a:p>
        </p:txBody>
      </p:sp>
      <p:pic>
        <p:nvPicPr>
          <p:cNvPr id="3" name="Imagen 2"/>
          <p:cNvPicPr>
            <a:picLocks noChangeAspect="1"/>
          </p:cNvPicPr>
          <p:nvPr/>
        </p:nvPicPr>
        <p:blipFill>
          <a:blip r:embed="rId2"/>
          <a:stretch>
            <a:fillRect/>
          </a:stretch>
        </p:blipFill>
        <p:spPr>
          <a:xfrm>
            <a:off x="7666727" y="1892048"/>
            <a:ext cx="3656734" cy="3539719"/>
          </a:xfrm>
          <a:prstGeom prst="rect">
            <a:avLst/>
          </a:prstGeom>
        </p:spPr>
      </p:pic>
    </p:spTree>
    <p:extLst>
      <p:ext uri="{BB962C8B-B14F-4D97-AF65-F5344CB8AC3E}">
        <p14:creationId xmlns:p14="http://schemas.microsoft.com/office/powerpoint/2010/main" val="399932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endParaRPr lang="es-PE" dirty="0"/>
          </a:p>
          <a:p>
            <a:pPr algn="ctr"/>
            <a:r>
              <a:rPr lang="es-PE" sz="3200" dirty="0"/>
              <a:t>… muchas gracias.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778" y="222538"/>
            <a:ext cx="4991100" cy="4972050"/>
          </a:xfrm>
          <a:prstGeom prst="rect">
            <a:avLst/>
          </a:prstGeom>
        </p:spPr>
      </p:pic>
    </p:spTree>
    <p:extLst>
      <p:ext uri="{BB962C8B-B14F-4D97-AF65-F5344CB8AC3E}">
        <p14:creationId xmlns:p14="http://schemas.microsoft.com/office/powerpoint/2010/main" val="293329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E5F0B7-C2FB-4A71-A887-66758478A1F0}"/>
              </a:ext>
            </a:extLst>
          </p:cNvPr>
          <p:cNvSpPr>
            <a:spLocks noGrp="1"/>
          </p:cNvSpPr>
          <p:nvPr>
            <p:ph type="title"/>
          </p:nvPr>
        </p:nvSpPr>
        <p:spPr>
          <a:xfrm>
            <a:off x="709596" y="1073942"/>
            <a:ext cx="2629350" cy="1863222"/>
          </a:xfrm>
        </p:spPr>
        <p:txBody>
          <a:bodyPr>
            <a:normAutofit/>
          </a:bodyPr>
          <a:lstStyle/>
          <a:p>
            <a:r>
              <a:rPr lang="es-MX" sz="2800" b="1" dirty="0">
                <a:solidFill>
                  <a:srgbClr val="0070C0"/>
                </a:solidFill>
                <a:latin typeface="Calibri" panose="020F0502020204030204" pitchFamily="34" charset="0"/>
              </a:rPr>
              <a:t>LA EVALUACIÓN EN CNEB (Capítulo VII)</a:t>
            </a:r>
            <a:endParaRPr lang="es-PE" sz="2800" b="1" dirty="0">
              <a:solidFill>
                <a:srgbClr val="0070C0"/>
              </a:solidFill>
              <a:latin typeface="Calibri" panose="020F0502020204030204" pitchFamily="34" charset="0"/>
            </a:endParaRPr>
          </a:p>
        </p:txBody>
      </p:sp>
      <p:pic>
        <p:nvPicPr>
          <p:cNvPr id="5" name="Imagen 4">
            <a:extLst>
              <a:ext uri="{FF2B5EF4-FFF2-40B4-BE49-F238E27FC236}">
                <a16:creationId xmlns:a16="http://schemas.microsoft.com/office/drawing/2014/main" xmlns="" id="{FCA71201-45B6-4730-8892-D34F38290876}"/>
              </a:ext>
            </a:extLst>
          </p:cNvPr>
          <p:cNvPicPr>
            <a:picLocks noChangeAspect="1"/>
          </p:cNvPicPr>
          <p:nvPr/>
        </p:nvPicPr>
        <p:blipFill>
          <a:blip r:embed="rId2"/>
          <a:stretch>
            <a:fillRect/>
          </a:stretch>
        </p:blipFill>
        <p:spPr>
          <a:xfrm>
            <a:off x="3958517" y="801933"/>
            <a:ext cx="7738601" cy="5444241"/>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04" y="2770910"/>
            <a:ext cx="3211792" cy="3199533"/>
          </a:xfrm>
          <a:prstGeom prst="rect">
            <a:avLst/>
          </a:prstGeom>
        </p:spPr>
      </p:pic>
    </p:spTree>
    <p:extLst>
      <p:ext uri="{BB962C8B-B14F-4D97-AF65-F5344CB8AC3E}">
        <p14:creationId xmlns:p14="http://schemas.microsoft.com/office/powerpoint/2010/main" val="170850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E5F0B7-C2FB-4A71-A887-66758478A1F0}"/>
              </a:ext>
            </a:extLst>
          </p:cNvPr>
          <p:cNvSpPr>
            <a:spLocks noGrp="1"/>
          </p:cNvSpPr>
          <p:nvPr>
            <p:ph type="title"/>
          </p:nvPr>
        </p:nvSpPr>
        <p:spPr>
          <a:xfrm>
            <a:off x="804556" y="1054852"/>
            <a:ext cx="6385953" cy="755752"/>
          </a:xfrm>
        </p:spPr>
        <p:txBody>
          <a:bodyPr>
            <a:normAutofit fontScale="90000"/>
          </a:bodyPr>
          <a:lstStyle/>
          <a:p>
            <a:r>
              <a:rPr lang="es-MX" sz="2800" b="1" dirty="0">
                <a:solidFill>
                  <a:srgbClr val="0070C0"/>
                </a:solidFill>
                <a:latin typeface="Calibri" panose="020F0502020204030204" pitchFamily="34" charset="0"/>
              </a:rPr>
              <a:t>LA CALIFICACIÓN CON FINES DE PROMOCIÓN</a:t>
            </a:r>
            <a:br>
              <a:rPr lang="es-MX" sz="2800" b="1" dirty="0">
                <a:solidFill>
                  <a:srgbClr val="0070C0"/>
                </a:solidFill>
                <a:latin typeface="Calibri" panose="020F0502020204030204" pitchFamily="34" charset="0"/>
              </a:rPr>
            </a:br>
            <a:r>
              <a:rPr lang="es-MX" sz="2800" b="1" dirty="0">
                <a:solidFill>
                  <a:srgbClr val="0070C0"/>
                </a:solidFill>
                <a:latin typeface="Calibri" panose="020F0502020204030204" pitchFamily="34" charset="0"/>
              </a:rPr>
              <a:t>(Capítulo VII)</a:t>
            </a:r>
            <a:endParaRPr lang="es-PE" sz="2800" b="1" dirty="0">
              <a:solidFill>
                <a:srgbClr val="0070C0"/>
              </a:solidFill>
              <a:latin typeface="Calibri" panose="020F0502020204030204" pitchFamily="34" charset="0"/>
            </a:endParaRPr>
          </a:p>
        </p:txBody>
      </p:sp>
      <p:pic>
        <p:nvPicPr>
          <p:cNvPr id="4" name="Imagen 3">
            <a:extLst>
              <a:ext uri="{FF2B5EF4-FFF2-40B4-BE49-F238E27FC236}">
                <a16:creationId xmlns:a16="http://schemas.microsoft.com/office/drawing/2014/main" xmlns="" id="{D84BD06E-A27E-45ED-8876-31EB762104E6}"/>
              </a:ext>
            </a:extLst>
          </p:cNvPr>
          <p:cNvPicPr>
            <a:picLocks noChangeAspect="1"/>
          </p:cNvPicPr>
          <p:nvPr/>
        </p:nvPicPr>
        <p:blipFill>
          <a:blip r:embed="rId2"/>
          <a:stretch>
            <a:fillRect/>
          </a:stretch>
        </p:blipFill>
        <p:spPr>
          <a:xfrm>
            <a:off x="498764" y="2069704"/>
            <a:ext cx="11099476" cy="4148752"/>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t="14547" b="8343"/>
          <a:stretch/>
        </p:blipFill>
        <p:spPr>
          <a:xfrm>
            <a:off x="9213273" y="795753"/>
            <a:ext cx="2202873" cy="1273951"/>
          </a:xfrm>
          <a:prstGeom prst="rect">
            <a:avLst/>
          </a:prstGeom>
        </p:spPr>
      </p:pic>
    </p:spTree>
    <p:extLst>
      <p:ext uri="{BB962C8B-B14F-4D97-AF65-F5344CB8AC3E}">
        <p14:creationId xmlns:p14="http://schemas.microsoft.com/office/powerpoint/2010/main" val="1182566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E5F0B7-C2FB-4A71-A887-66758478A1F0}"/>
              </a:ext>
            </a:extLst>
          </p:cNvPr>
          <p:cNvSpPr>
            <a:spLocks noGrp="1"/>
          </p:cNvSpPr>
          <p:nvPr>
            <p:ph type="title"/>
          </p:nvPr>
        </p:nvSpPr>
        <p:spPr>
          <a:xfrm>
            <a:off x="738649" y="3423674"/>
            <a:ext cx="2877387" cy="1749198"/>
          </a:xfrm>
        </p:spPr>
        <p:txBody>
          <a:bodyPr>
            <a:normAutofit/>
          </a:bodyPr>
          <a:lstStyle/>
          <a:p>
            <a:r>
              <a:rPr lang="es-MX" sz="2800" b="1" dirty="0">
                <a:solidFill>
                  <a:srgbClr val="0070C0"/>
                </a:solidFill>
                <a:latin typeface="Calibri" panose="020F0502020204030204" pitchFamily="34" charset="0"/>
              </a:rPr>
              <a:t>LO QUE BUSCAMOS AL EVALUAR</a:t>
            </a:r>
            <a:endParaRPr lang="es-PE" sz="2800" b="1" dirty="0">
              <a:solidFill>
                <a:srgbClr val="0070C0"/>
              </a:solidFill>
              <a:latin typeface="Calibri" panose="020F0502020204030204" pitchFamily="34" charset="0"/>
            </a:endParaRPr>
          </a:p>
        </p:txBody>
      </p:sp>
      <p:sp>
        <p:nvSpPr>
          <p:cNvPr id="22" name="CuadroTexto 21">
            <a:extLst>
              <a:ext uri="{FF2B5EF4-FFF2-40B4-BE49-F238E27FC236}">
                <a16:creationId xmlns:a16="http://schemas.microsoft.com/office/drawing/2014/main" xmlns="" id="{E05EFCD1-F6AE-4BDF-B997-6BA4B4386418}"/>
              </a:ext>
            </a:extLst>
          </p:cNvPr>
          <p:cNvSpPr txBox="1"/>
          <p:nvPr/>
        </p:nvSpPr>
        <p:spPr>
          <a:xfrm>
            <a:off x="738649" y="4821074"/>
            <a:ext cx="2323206" cy="369332"/>
          </a:xfrm>
          <a:prstGeom prst="rect">
            <a:avLst/>
          </a:prstGeom>
          <a:noFill/>
        </p:spPr>
        <p:txBody>
          <a:bodyPr wrap="square">
            <a:spAutoFit/>
          </a:bodyPr>
          <a:lstStyle/>
          <a:p>
            <a:r>
              <a:rPr lang="es-MX" sz="1800" b="1" dirty="0">
                <a:solidFill>
                  <a:srgbClr val="0070C0"/>
                </a:solidFill>
              </a:rPr>
              <a:t>(Capítulo VII)</a:t>
            </a:r>
            <a:endParaRPr lang="es-PE" dirty="0">
              <a:solidFill>
                <a:srgbClr val="0070C0"/>
              </a:solidFill>
            </a:endParaRPr>
          </a:p>
        </p:txBody>
      </p:sp>
      <p:graphicFrame>
        <p:nvGraphicFramePr>
          <p:cNvPr id="10" name="Diagrama 9"/>
          <p:cNvGraphicFramePr/>
          <p:nvPr>
            <p:extLst>
              <p:ext uri="{D42A27DB-BD31-4B8C-83A1-F6EECF244321}">
                <p14:modId xmlns:p14="http://schemas.microsoft.com/office/powerpoint/2010/main" val="1717593900"/>
              </p:ext>
            </p:extLst>
          </p:nvPr>
        </p:nvGraphicFramePr>
        <p:xfrm>
          <a:off x="3230679" y="69968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p:cNvSpPr txBox="1"/>
          <p:nvPr/>
        </p:nvSpPr>
        <p:spPr>
          <a:xfrm>
            <a:off x="3601609" y="1408022"/>
            <a:ext cx="795411" cy="646331"/>
          </a:xfrm>
          <a:prstGeom prst="rect">
            <a:avLst/>
          </a:prstGeom>
          <a:noFill/>
        </p:spPr>
        <p:txBody>
          <a:bodyPr wrap="none" rtlCol="0">
            <a:spAutoFit/>
          </a:bodyPr>
          <a:lstStyle/>
          <a:p>
            <a:pPr algn="ctr"/>
            <a:r>
              <a:rPr lang="es-PE" sz="3600" b="1" dirty="0">
                <a:solidFill>
                  <a:srgbClr val="0070C0"/>
                </a:solidFill>
              </a:rPr>
              <a:t>1.-</a:t>
            </a:r>
          </a:p>
        </p:txBody>
      </p:sp>
      <p:sp>
        <p:nvSpPr>
          <p:cNvPr id="16" name="CuadroTexto 15"/>
          <p:cNvSpPr txBox="1"/>
          <p:nvPr/>
        </p:nvSpPr>
        <p:spPr>
          <a:xfrm>
            <a:off x="3999314" y="3085854"/>
            <a:ext cx="795411" cy="646331"/>
          </a:xfrm>
          <a:prstGeom prst="rect">
            <a:avLst/>
          </a:prstGeom>
          <a:noFill/>
        </p:spPr>
        <p:txBody>
          <a:bodyPr wrap="none" rtlCol="0">
            <a:spAutoFit/>
          </a:bodyPr>
          <a:lstStyle/>
          <a:p>
            <a:pPr algn="ctr"/>
            <a:r>
              <a:rPr lang="es-PE" sz="3600" b="1" dirty="0">
                <a:solidFill>
                  <a:srgbClr val="0070C0"/>
                </a:solidFill>
              </a:rPr>
              <a:t>2.-</a:t>
            </a:r>
          </a:p>
        </p:txBody>
      </p:sp>
      <p:sp>
        <p:nvSpPr>
          <p:cNvPr id="17" name="CuadroTexto 16"/>
          <p:cNvSpPr txBox="1"/>
          <p:nvPr/>
        </p:nvSpPr>
        <p:spPr>
          <a:xfrm>
            <a:off x="3662154" y="4682574"/>
            <a:ext cx="795411" cy="646331"/>
          </a:xfrm>
          <a:prstGeom prst="rect">
            <a:avLst/>
          </a:prstGeom>
          <a:noFill/>
        </p:spPr>
        <p:txBody>
          <a:bodyPr wrap="none" rtlCol="0">
            <a:spAutoFit/>
          </a:bodyPr>
          <a:lstStyle/>
          <a:p>
            <a:pPr algn="ctr"/>
            <a:r>
              <a:rPr lang="es-PE" sz="3600" b="1" dirty="0">
                <a:solidFill>
                  <a:srgbClr val="0070C0"/>
                </a:solidFill>
              </a:rPr>
              <a:t>3.-</a:t>
            </a:r>
          </a:p>
        </p:txBody>
      </p:sp>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209" y="1219200"/>
            <a:ext cx="2680220" cy="2375649"/>
          </a:xfrm>
          <a:prstGeom prst="rect">
            <a:avLst/>
          </a:prstGeom>
        </p:spPr>
      </p:pic>
    </p:spTree>
    <p:extLst>
      <p:ext uri="{BB962C8B-B14F-4D97-AF65-F5344CB8AC3E}">
        <p14:creationId xmlns:p14="http://schemas.microsoft.com/office/powerpoint/2010/main" val="191396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9608D-46DF-406D-8BD7-F37783581928}"/>
              </a:ext>
            </a:extLst>
          </p:cNvPr>
          <p:cNvSpPr>
            <a:spLocks noGrp="1"/>
          </p:cNvSpPr>
          <p:nvPr>
            <p:ph type="title"/>
          </p:nvPr>
        </p:nvSpPr>
        <p:spPr>
          <a:xfrm>
            <a:off x="3743631" y="1412261"/>
            <a:ext cx="5533103" cy="755752"/>
          </a:xfrm>
        </p:spPr>
        <p:txBody>
          <a:bodyPr>
            <a:normAutofit fontScale="90000"/>
          </a:bodyPr>
          <a:lstStyle/>
          <a:p>
            <a:r>
              <a:rPr lang="es-MX" sz="2500" b="1" dirty="0"/>
              <a:t>ORIENTACIONES PARA EVALUAR </a:t>
            </a:r>
            <a:r>
              <a:rPr lang="es-MX" sz="2400" b="1" dirty="0"/>
              <a:t>(Capítulo VII)</a:t>
            </a:r>
            <a:endParaRPr lang="es-PE" sz="2500" b="1" dirty="0"/>
          </a:p>
        </p:txBody>
      </p:sp>
      <p:graphicFrame>
        <p:nvGraphicFramePr>
          <p:cNvPr id="4" name="Diagrama 3">
            <a:extLst>
              <a:ext uri="{FF2B5EF4-FFF2-40B4-BE49-F238E27FC236}">
                <a16:creationId xmlns:a16="http://schemas.microsoft.com/office/drawing/2014/main" xmlns="" id="{C417A084-3977-49E9-9617-D1C688F2FC04}"/>
              </a:ext>
            </a:extLst>
          </p:cNvPr>
          <p:cNvGraphicFramePr/>
          <p:nvPr>
            <p:extLst>
              <p:ext uri="{D42A27DB-BD31-4B8C-83A1-F6EECF244321}">
                <p14:modId xmlns:p14="http://schemas.microsoft.com/office/powerpoint/2010/main" val="2362547986"/>
              </p:ext>
            </p:extLst>
          </p:nvPr>
        </p:nvGraphicFramePr>
        <p:xfrm>
          <a:off x="1460090" y="719666"/>
          <a:ext cx="8699910" cy="5666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7503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79608D-46DF-406D-8BD7-F37783581928}"/>
              </a:ext>
            </a:extLst>
          </p:cNvPr>
          <p:cNvSpPr>
            <a:spLocks noGrp="1"/>
          </p:cNvSpPr>
          <p:nvPr>
            <p:ph type="title"/>
          </p:nvPr>
        </p:nvSpPr>
        <p:spPr>
          <a:xfrm>
            <a:off x="692687" y="1431777"/>
            <a:ext cx="4677698" cy="755752"/>
          </a:xfrm>
        </p:spPr>
        <p:txBody>
          <a:bodyPr>
            <a:normAutofit fontScale="90000"/>
          </a:bodyPr>
          <a:lstStyle/>
          <a:p>
            <a:r>
              <a:rPr lang="es-MX" sz="2500" b="1" dirty="0">
                <a:solidFill>
                  <a:srgbClr val="0070C0"/>
                </a:solidFill>
              </a:rPr>
              <a:t>LA EVALUACIÓN FORMATIVA (enfoque)</a:t>
            </a:r>
            <a:endParaRPr lang="es-PE" sz="2500" b="1" dirty="0">
              <a:solidFill>
                <a:srgbClr val="0070C0"/>
              </a:solidFill>
            </a:endParaRPr>
          </a:p>
        </p:txBody>
      </p:sp>
      <p:graphicFrame>
        <p:nvGraphicFramePr>
          <p:cNvPr id="3" name="Diagrama 2">
            <a:extLst>
              <a:ext uri="{FF2B5EF4-FFF2-40B4-BE49-F238E27FC236}">
                <a16:creationId xmlns:a16="http://schemas.microsoft.com/office/drawing/2014/main" xmlns="" id="{D9FF060B-D0B8-4F36-9BB2-B6F8F7467EF0}"/>
              </a:ext>
            </a:extLst>
          </p:cNvPr>
          <p:cNvGraphicFramePr/>
          <p:nvPr>
            <p:extLst>
              <p:ext uri="{D42A27DB-BD31-4B8C-83A1-F6EECF244321}">
                <p14:modId xmlns:p14="http://schemas.microsoft.com/office/powerpoint/2010/main" val="3234730608"/>
              </p:ext>
            </p:extLst>
          </p:nvPr>
        </p:nvGraphicFramePr>
        <p:xfrm>
          <a:off x="3403600" y="6919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xmlns="" id="{40EB3B6E-08A6-4122-B299-5874FC7AA0CC}"/>
              </a:ext>
            </a:extLst>
          </p:cNvPr>
          <p:cNvSpPr txBox="1"/>
          <p:nvPr/>
        </p:nvSpPr>
        <p:spPr>
          <a:xfrm rot="17831711">
            <a:off x="3829232" y="3109474"/>
            <a:ext cx="3082306" cy="584775"/>
          </a:xfrm>
          <a:prstGeom prst="rect">
            <a:avLst/>
          </a:prstGeom>
          <a:noFill/>
        </p:spPr>
        <p:txBody>
          <a:bodyPr wrap="square" rtlCol="0">
            <a:spAutoFit/>
          </a:bodyPr>
          <a:lstStyle/>
          <a:p>
            <a:r>
              <a:rPr lang="es-MX" sz="3200" b="1" dirty="0"/>
              <a:t>DIAGNÓSTICA</a:t>
            </a:r>
            <a:endParaRPr lang="es-PE" sz="3200" b="1" dirty="0"/>
          </a:p>
        </p:txBody>
      </p:sp>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537" y="2867079"/>
            <a:ext cx="2845173" cy="2688594"/>
          </a:xfrm>
          <a:prstGeom prst="rect">
            <a:avLst/>
          </a:prstGeom>
        </p:spPr>
      </p:pic>
    </p:spTree>
    <p:extLst>
      <p:ext uri="{BB962C8B-B14F-4D97-AF65-F5344CB8AC3E}">
        <p14:creationId xmlns:p14="http://schemas.microsoft.com/office/powerpoint/2010/main" val="59118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xmlns="" id="{EB23E20D-85CA-47D7-8304-9589038AE748}"/>
              </a:ext>
            </a:extLst>
          </p:cNvPr>
          <p:cNvSpPr/>
          <p:nvPr/>
        </p:nvSpPr>
        <p:spPr>
          <a:xfrm>
            <a:off x="6206149" y="1987463"/>
            <a:ext cx="2765525" cy="1869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1" name="Grupo 10">
            <a:extLst>
              <a:ext uri="{FF2B5EF4-FFF2-40B4-BE49-F238E27FC236}">
                <a16:creationId xmlns:a16="http://schemas.microsoft.com/office/drawing/2014/main" xmlns="" id="{E5EEB86E-0F4A-42ED-A0BE-C796C3471EE3}"/>
              </a:ext>
            </a:extLst>
          </p:cNvPr>
          <p:cNvGrpSpPr/>
          <p:nvPr/>
        </p:nvGrpSpPr>
        <p:grpSpPr>
          <a:xfrm>
            <a:off x="835473" y="388620"/>
            <a:ext cx="10741351" cy="5794491"/>
            <a:chOff x="954455" y="263929"/>
            <a:chExt cx="10741351" cy="5794491"/>
          </a:xfrm>
        </p:grpSpPr>
        <p:grpSp>
          <p:nvGrpSpPr>
            <p:cNvPr id="34" name="Grupo 33">
              <a:extLst>
                <a:ext uri="{FF2B5EF4-FFF2-40B4-BE49-F238E27FC236}">
                  <a16:creationId xmlns:a16="http://schemas.microsoft.com/office/drawing/2014/main" xmlns="" id="{CF03C0F1-2F47-4DF2-A46D-BC0B2AF78C29}"/>
                </a:ext>
              </a:extLst>
            </p:cNvPr>
            <p:cNvGrpSpPr/>
            <p:nvPr/>
          </p:nvGrpSpPr>
          <p:grpSpPr>
            <a:xfrm>
              <a:off x="970296" y="263929"/>
              <a:ext cx="9970995" cy="4569600"/>
              <a:chOff x="631351" y="263929"/>
              <a:chExt cx="9970995" cy="5872626"/>
            </a:xfrm>
          </p:grpSpPr>
          <p:sp>
            <p:nvSpPr>
              <p:cNvPr id="30" name="Flecha: a la derecha 29">
                <a:extLst>
                  <a:ext uri="{FF2B5EF4-FFF2-40B4-BE49-F238E27FC236}">
                    <a16:creationId xmlns:a16="http://schemas.microsoft.com/office/drawing/2014/main" xmlns="" id="{00159B44-C54B-4519-A4B4-6BF7D1A151F4}"/>
                  </a:ext>
                </a:extLst>
              </p:cNvPr>
              <p:cNvSpPr/>
              <p:nvPr/>
            </p:nvSpPr>
            <p:spPr>
              <a:xfrm rot="1831466">
                <a:off x="3968898" y="5023565"/>
                <a:ext cx="804316" cy="76308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upo 27">
                <a:extLst>
                  <a:ext uri="{FF2B5EF4-FFF2-40B4-BE49-F238E27FC236}">
                    <a16:creationId xmlns:a16="http://schemas.microsoft.com/office/drawing/2014/main" xmlns="" id="{EECF9F92-127E-43E6-97C3-BEA3EB3340A9}"/>
                  </a:ext>
                </a:extLst>
              </p:cNvPr>
              <p:cNvGrpSpPr/>
              <p:nvPr/>
            </p:nvGrpSpPr>
            <p:grpSpPr>
              <a:xfrm>
                <a:off x="631351" y="263929"/>
                <a:ext cx="9970995" cy="5872626"/>
                <a:chOff x="675596" y="209060"/>
                <a:chExt cx="9970995" cy="5872626"/>
              </a:xfrm>
            </p:grpSpPr>
            <p:pic>
              <p:nvPicPr>
                <p:cNvPr id="3" name="Imagen 2">
                  <a:extLst>
                    <a:ext uri="{FF2B5EF4-FFF2-40B4-BE49-F238E27FC236}">
                      <a16:creationId xmlns:a16="http://schemas.microsoft.com/office/drawing/2014/main" xmlns="" id="{DD41103E-081E-41F0-ABD0-197DAB8E8C11}"/>
                    </a:ext>
                  </a:extLst>
                </p:cNvPr>
                <p:cNvPicPr>
                  <a:picLocks noChangeAspect="1"/>
                </p:cNvPicPr>
                <p:nvPr/>
              </p:nvPicPr>
              <p:blipFill>
                <a:blip r:embed="rId3"/>
                <a:stretch>
                  <a:fillRect/>
                </a:stretch>
              </p:blipFill>
              <p:spPr>
                <a:xfrm>
                  <a:off x="4915171" y="209060"/>
                  <a:ext cx="1555866" cy="2197969"/>
                </a:xfrm>
                <a:prstGeom prst="rect">
                  <a:avLst/>
                </a:prstGeom>
              </p:spPr>
            </p:pic>
            <p:pic>
              <p:nvPicPr>
                <p:cNvPr id="5" name="Imagen 4">
                  <a:extLst>
                    <a:ext uri="{FF2B5EF4-FFF2-40B4-BE49-F238E27FC236}">
                      <a16:creationId xmlns:a16="http://schemas.microsoft.com/office/drawing/2014/main" xmlns="" id="{CF413A14-E998-4C11-9A4F-AAF449962B21}"/>
                    </a:ext>
                  </a:extLst>
                </p:cNvPr>
                <p:cNvPicPr>
                  <a:picLocks noChangeAspect="1"/>
                </p:cNvPicPr>
                <p:nvPr/>
              </p:nvPicPr>
              <p:blipFill>
                <a:blip r:embed="rId4"/>
                <a:stretch>
                  <a:fillRect/>
                </a:stretch>
              </p:blipFill>
              <p:spPr>
                <a:xfrm>
                  <a:off x="4636656" y="2606650"/>
                  <a:ext cx="2143125" cy="1524000"/>
                </a:xfrm>
                <a:prstGeom prst="rect">
                  <a:avLst/>
                </a:prstGeom>
              </p:spPr>
            </p:pic>
            <p:sp>
              <p:nvSpPr>
                <p:cNvPr id="17" name="Rectángulo: esquinas redondeadas 16">
                  <a:extLst>
                    <a:ext uri="{FF2B5EF4-FFF2-40B4-BE49-F238E27FC236}">
                      <a16:creationId xmlns:a16="http://schemas.microsoft.com/office/drawing/2014/main" xmlns="" id="{547CEBDB-6E4D-4B29-9905-8A16CDC962B8}"/>
                    </a:ext>
                  </a:extLst>
                </p:cNvPr>
                <p:cNvSpPr/>
                <p:nvPr/>
              </p:nvSpPr>
              <p:spPr>
                <a:xfrm>
                  <a:off x="4876308" y="4557686"/>
                  <a:ext cx="1716475"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EVIDENCIA DE APRENDIZAJE</a:t>
                  </a: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Elipse 14">
                  <a:extLst>
                    <a:ext uri="{FF2B5EF4-FFF2-40B4-BE49-F238E27FC236}">
                      <a16:creationId xmlns:a16="http://schemas.microsoft.com/office/drawing/2014/main" xmlns="" id="{D3A86482-31DB-49BB-BF6F-C3D9EE521DD1}"/>
                    </a:ext>
                  </a:extLst>
                </p:cNvPr>
                <p:cNvSpPr/>
                <p:nvPr/>
              </p:nvSpPr>
              <p:spPr>
                <a:xfrm>
                  <a:off x="1786790" y="1055787"/>
                  <a:ext cx="1555866" cy="138341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Enfoques de área</a:t>
                  </a: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Elipse 19">
                  <a:extLst>
                    <a:ext uri="{FF2B5EF4-FFF2-40B4-BE49-F238E27FC236}">
                      <a16:creationId xmlns:a16="http://schemas.microsoft.com/office/drawing/2014/main" xmlns="" id="{C78E6567-430D-48CE-9D84-CD945ACA4CA8}"/>
                    </a:ext>
                  </a:extLst>
                </p:cNvPr>
                <p:cNvSpPr/>
                <p:nvPr/>
              </p:nvSpPr>
              <p:spPr>
                <a:xfrm>
                  <a:off x="724911" y="1907727"/>
                  <a:ext cx="1828231" cy="166830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Enfoques </a:t>
                  </a:r>
                  <a:r>
                    <a:rPr kumimoji="0" lang="es-MX" sz="1600" b="0" i="0" u="none" strike="noStrike" kern="1200" cap="none" spc="0" normalizeH="0" baseline="0" noProof="0" dirty="0">
                      <a:ln>
                        <a:noFill/>
                      </a:ln>
                      <a:solidFill>
                        <a:prstClr val="white"/>
                      </a:solidFill>
                      <a:effectLst/>
                      <a:uLnTx/>
                      <a:uFillTx/>
                      <a:latin typeface="Calibri"/>
                      <a:ea typeface="+mn-ea"/>
                      <a:cs typeface="+mn-cs"/>
                    </a:rPr>
                    <a:t>transversales</a:t>
                  </a:r>
                  <a:endParaRPr kumimoji="0" lang="es-P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Elipse 21">
                  <a:extLst>
                    <a:ext uri="{FF2B5EF4-FFF2-40B4-BE49-F238E27FC236}">
                      <a16:creationId xmlns:a16="http://schemas.microsoft.com/office/drawing/2014/main" xmlns="" id="{CEF58420-74FE-4C49-92A8-2720E9670B21}"/>
                    </a:ext>
                  </a:extLst>
                </p:cNvPr>
                <p:cNvSpPr/>
                <p:nvPr/>
              </p:nvSpPr>
              <p:spPr>
                <a:xfrm>
                  <a:off x="675596" y="3098270"/>
                  <a:ext cx="1953503" cy="182818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white"/>
                      </a:solidFill>
                      <a:effectLst/>
                      <a:uLnTx/>
                      <a:uFillTx/>
                      <a:latin typeface="Calibri"/>
                      <a:ea typeface="+mn-ea"/>
                      <a:cs typeface="+mn-cs"/>
                    </a:rPr>
                    <a:t>Competencias y capacidades</a:t>
                  </a:r>
                  <a:endParaRPr kumimoji="0" lang="es-P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Elipse 22">
                  <a:extLst>
                    <a:ext uri="{FF2B5EF4-FFF2-40B4-BE49-F238E27FC236}">
                      <a16:creationId xmlns:a16="http://schemas.microsoft.com/office/drawing/2014/main" xmlns="" id="{F6E197AC-9BE8-4B35-AB1C-710580EF1002}"/>
                    </a:ext>
                  </a:extLst>
                </p:cNvPr>
                <p:cNvSpPr/>
                <p:nvPr/>
              </p:nvSpPr>
              <p:spPr>
                <a:xfrm>
                  <a:off x="2102847" y="3807775"/>
                  <a:ext cx="1953503" cy="174824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Estándar y desempeños</a:t>
                  </a:r>
                  <a:endParaRPr kumimoji="0" lang="es-PE"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ángulo: esquinas redondeadas 12">
                  <a:extLst>
                    <a:ext uri="{FF2B5EF4-FFF2-40B4-BE49-F238E27FC236}">
                      <a16:creationId xmlns:a16="http://schemas.microsoft.com/office/drawing/2014/main" xmlns="" id="{0658991C-4B79-4688-8CE2-025B07BEA23F}"/>
                    </a:ext>
                  </a:extLst>
                </p:cNvPr>
                <p:cNvSpPr/>
                <p:nvPr/>
              </p:nvSpPr>
              <p:spPr>
                <a:xfrm>
                  <a:off x="2238980" y="2357110"/>
                  <a:ext cx="1716475"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PROPÓSITOS DE APRENDIZAJE</a:t>
                  </a: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Elipse 15">
                  <a:extLst>
                    <a:ext uri="{FF2B5EF4-FFF2-40B4-BE49-F238E27FC236}">
                      <a16:creationId xmlns:a16="http://schemas.microsoft.com/office/drawing/2014/main" xmlns="" id="{FD7BA03F-8AFE-43B5-AE8B-F0A84C69829D}"/>
                    </a:ext>
                  </a:extLst>
                </p:cNvPr>
                <p:cNvSpPr/>
                <p:nvPr/>
              </p:nvSpPr>
              <p:spPr>
                <a:xfrm>
                  <a:off x="9090725" y="1217269"/>
                  <a:ext cx="1555866" cy="170492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Contexto</a:t>
                  </a: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Elipse 24">
                  <a:extLst>
                    <a:ext uri="{FF2B5EF4-FFF2-40B4-BE49-F238E27FC236}">
                      <a16:creationId xmlns:a16="http://schemas.microsoft.com/office/drawing/2014/main" xmlns="" id="{8E54A0F9-BBD3-4E63-8766-E0F6D6EF1F6A}"/>
                    </a:ext>
                  </a:extLst>
                </p:cNvPr>
                <p:cNvSpPr/>
                <p:nvPr/>
              </p:nvSpPr>
              <p:spPr>
                <a:xfrm>
                  <a:off x="8923593" y="3368650"/>
                  <a:ext cx="1555866" cy="1704922"/>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Real o simulado</a:t>
                  </a: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CuadroTexto 23">
                  <a:extLst>
                    <a:ext uri="{FF2B5EF4-FFF2-40B4-BE49-F238E27FC236}">
                      <a16:creationId xmlns:a16="http://schemas.microsoft.com/office/drawing/2014/main" xmlns="" id="{FC25911C-278A-4C2E-9D4B-9770FB524CD3}"/>
                    </a:ext>
                  </a:extLst>
                </p:cNvPr>
                <p:cNvSpPr txBox="1"/>
                <p:nvPr/>
              </p:nvSpPr>
              <p:spPr>
                <a:xfrm>
                  <a:off x="4701839" y="3881110"/>
                  <a:ext cx="2143125" cy="36933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Aprendizaje situado</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ángulo: esquinas redondeadas 18">
                  <a:extLst>
                    <a:ext uri="{FF2B5EF4-FFF2-40B4-BE49-F238E27FC236}">
                      <a16:creationId xmlns:a16="http://schemas.microsoft.com/office/drawing/2014/main" xmlns="" id="{B32C9477-0B81-4CD2-B455-82B1FD5109B5}"/>
                    </a:ext>
                  </a:extLst>
                </p:cNvPr>
                <p:cNvSpPr/>
                <p:nvPr/>
              </p:nvSpPr>
              <p:spPr>
                <a:xfrm>
                  <a:off x="7686899" y="2357110"/>
                  <a:ext cx="1716475"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SITUACIÓN SIGNIFICATIVA</a:t>
                  </a: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Flecha: a la derecha 25">
                  <a:extLst>
                    <a:ext uri="{FF2B5EF4-FFF2-40B4-BE49-F238E27FC236}">
                      <a16:creationId xmlns:a16="http://schemas.microsoft.com/office/drawing/2014/main" xmlns="" id="{FDDDFDBA-6841-44E7-9319-AFF08CD1D7A7}"/>
                    </a:ext>
                  </a:extLst>
                </p:cNvPr>
                <p:cNvSpPr/>
                <p:nvPr/>
              </p:nvSpPr>
              <p:spPr>
                <a:xfrm rot="9044301">
                  <a:off x="3873474" y="1380329"/>
                  <a:ext cx="804316" cy="76308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Imagen 26">
                  <a:extLst>
                    <a:ext uri="{FF2B5EF4-FFF2-40B4-BE49-F238E27FC236}">
                      <a16:creationId xmlns:a16="http://schemas.microsoft.com/office/drawing/2014/main" xmlns="" id="{3D4BA05E-072F-4A1F-A83F-977C40EF9329}"/>
                    </a:ext>
                  </a:extLst>
                </p:cNvPr>
                <p:cNvPicPr>
                  <a:picLocks noChangeAspect="1"/>
                </p:cNvPicPr>
                <p:nvPr/>
              </p:nvPicPr>
              <p:blipFill>
                <a:blip r:embed="rId5"/>
                <a:stretch>
                  <a:fillRect/>
                </a:stretch>
              </p:blipFill>
              <p:spPr>
                <a:xfrm rot="14751707">
                  <a:off x="6682380" y="1366476"/>
                  <a:ext cx="816935" cy="725487"/>
                </a:xfrm>
                <a:prstGeom prst="rect">
                  <a:avLst/>
                </a:prstGeom>
              </p:spPr>
            </p:pic>
            <p:sp>
              <p:nvSpPr>
                <p:cNvPr id="29" name="Flecha: a la derecha 28">
                  <a:extLst>
                    <a:ext uri="{FF2B5EF4-FFF2-40B4-BE49-F238E27FC236}">
                      <a16:creationId xmlns:a16="http://schemas.microsoft.com/office/drawing/2014/main" xmlns="" id="{D4B39B51-0755-4276-AF5B-95810D24FB81}"/>
                    </a:ext>
                  </a:extLst>
                </p:cNvPr>
                <p:cNvSpPr/>
                <p:nvPr/>
              </p:nvSpPr>
              <p:spPr>
                <a:xfrm rot="9413253">
                  <a:off x="6962472" y="4957069"/>
                  <a:ext cx="804316" cy="76308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lecha: a la derecha 30">
                  <a:extLst>
                    <a:ext uri="{FF2B5EF4-FFF2-40B4-BE49-F238E27FC236}">
                      <a16:creationId xmlns:a16="http://schemas.microsoft.com/office/drawing/2014/main" xmlns="" id="{F4F874E9-C24A-4450-B360-A7DB9B51CF5D}"/>
                    </a:ext>
                  </a:extLst>
                </p:cNvPr>
                <p:cNvSpPr/>
                <p:nvPr/>
              </p:nvSpPr>
              <p:spPr>
                <a:xfrm>
                  <a:off x="4008656" y="2787008"/>
                  <a:ext cx="804316" cy="76308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Flecha: a la derecha 31">
                  <a:extLst>
                    <a:ext uri="{FF2B5EF4-FFF2-40B4-BE49-F238E27FC236}">
                      <a16:creationId xmlns:a16="http://schemas.microsoft.com/office/drawing/2014/main" xmlns="" id="{14E5DC47-4B84-4097-AF50-02716D5ACFD8}"/>
                    </a:ext>
                  </a:extLst>
                </p:cNvPr>
                <p:cNvSpPr/>
                <p:nvPr/>
              </p:nvSpPr>
              <p:spPr>
                <a:xfrm rot="10800000">
                  <a:off x="6785342" y="2787008"/>
                  <a:ext cx="804316" cy="76308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lecha: a la derecha 32">
                  <a:extLst>
                    <a:ext uri="{FF2B5EF4-FFF2-40B4-BE49-F238E27FC236}">
                      <a16:creationId xmlns:a16="http://schemas.microsoft.com/office/drawing/2014/main" xmlns="" id="{183878CE-23AB-409B-9DBB-83E31867B88A}"/>
                    </a:ext>
                  </a:extLst>
                </p:cNvPr>
                <p:cNvSpPr/>
                <p:nvPr/>
              </p:nvSpPr>
              <p:spPr>
                <a:xfrm rot="16200000">
                  <a:off x="5290946" y="1822948"/>
                  <a:ext cx="804316" cy="763087"/>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 name="CuadroTexto 6">
              <a:extLst>
                <a:ext uri="{FF2B5EF4-FFF2-40B4-BE49-F238E27FC236}">
                  <a16:creationId xmlns:a16="http://schemas.microsoft.com/office/drawing/2014/main" xmlns="" id="{1A208A13-6837-4DE1-A6A7-5E09B646415C}"/>
                </a:ext>
              </a:extLst>
            </p:cNvPr>
            <p:cNvSpPr txBox="1"/>
            <p:nvPr/>
          </p:nvSpPr>
          <p:spPr>
            <a:xfrm>
              <a:off x="5238284" y="5412089"/>
              <a:ext cx="1575063" cy="646331"/>
            </a:xfrm>
            <a:prstGeom prst="rect">
              <a:avLst/>
            </a:prstGeom>
            <a:solidFill>
              <a:schemeClr val="accent6">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CRITERIOS DE EVALUACIÓN</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CuadroTexto 34">
              <a:extLst>
                <a:ext uri="{FF2B5EF4-FFF2-40B4-BE49-F238E27FC236}">
                  <a16:creationId xmlns:a16="http://schemas.microsoft.com/office/drawing/2014/main" xmlns="" id="{09301061-D1F4-4624-A23F-A1B83C0FE7BA}"/>
                </a:ext>
              </a:extLst>
            </p:cNvPr>
            <p:cNvSpPr txBox="1"/>
            <p:nvPr/>
          </p:nvSpPr>
          <p:spPr>
            <a:xfrm>
              <a:off x="7423475" y="5412088"/>
              <a:ext cx="2334614" cy="369332"/>
            </a:xfrm>
            <a:prstGeom prst="rect">
              <a:avLst/>
            </a:prstGeom>
            <a:solidFill>
              <a:schemeClr val="accent4">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RETROALIMENTACIÓN</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CuadroTexto 35">
              <a:extLst>
                <a:ext uri="{FF2B5EF4-FFF2-40B4-BE49-F238E27FC236}">
                  <a16:creationId xmlns:a16="http://schemas.microsoft.com/office/drawing/2014/main" xmlns="" id="{8C66DAC0-0F2C-43D1-A588-A611C85B25B3}"/>
                </a:ext>
              </a:extLst>
            </p:cNvPr>
            <p:cNvSpPr txBox="1"/>
            <p:nvPr/>
          </p:nvSpPr>
          <p:spPr>
            <a:xfrm>
              <a:off x="2900958" y="5412088"/>
              <a:ext cx="1575063" cy="369332"/>
            </a:xfrm>
            <a:prstGeom prst="rect">
              <a:avLst/>
            </a:prstGeom>
            <a:solidFill>
              <a:schemeClr val="accent4">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VALORACIÓN</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CuadroTexto 36">
              <a:extLst>
                <a:ext uri="{FF2B5EF4-FFF2-40B4-BE49-F238E27FC236}">
                  <a16:creationId xmlns:a16="http://schemas.microsoft.com/office/drawing/2014/main" xmlns="" id="{A40AF7F7-2A14-4058-87C6-66F0256E06B9}"/>
                </a:ext>
              </a:extLst>
            </p:cNvPr>
            <p:cNvSpPr txBox="1"/>
            <p:nvPr/>
          </p:nvSpPr>
          <p:spPr>
            <a:xfrm>
              <a:off x="954455" y="5412088"/>
              <a:ext cx="1953504" cy="646331"/>
            </a:xfrm>
            <a:prstGeom prst="rect">
              <a:avLst/>
            </a:prstGeom>
            <a:solidFill>
              <a:schemeClr val="accent3">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EVALUACIÓN DEL APRENDIZAJE</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CuadroTexto 37">
              <a:extLst>
                <a:ext uri="{FF2B5EF4-FFF2-40B4-BE49-F238E27FC236}">
                  <a16:creationId xmlns:a16="http://schemas.microsoft.com/office/drawing/2014/main" xmlns="" id="{EAF14A64-20A4-4AD2-B45C-4470C4820A62}"/>
                </a:ext>
              </a:extLst>
            </p:cNvPr>
            <p:cNvSpPr txBox="1"/>
            <p:nvPr/>
          </p:nvSpPr>
          <p:spPr>
            <a:xfrm>
              <a:off x="9742302" y="5412088"/>
              <a:ext cx="1953504" cy="646331"/>
            </a:xfrm>
            <a:prstGeom prst="rect">
              <a:avLst/>
            </a:prstGeom>
            <a:solidFill>
              <a:schemeClr val="bg2">
                <a:lumMod val="9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EVALUACIÓN PARA EL APRENDIZAJE</a:t>
              </a:r>
              <a:endParaRPr kumimoji="0" lang="es-P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lecha: a la derecha 7">
              <a:extLst>
                <a:ext uri="{FF2B5EF4-FFF2-40B4-BE49-F238E27FC236}">
                  <a16:creationId xmlns:a16="http://schemas.microsoft.com/office/drawing/2014/main" xmlns="" id="{20457927-E69C-411F-A88D-DDC29E5EE016}"/>
                </a:ext>
              </a:extLst>
            </p:cNvPr>
            <p:cNvSpPr/>
            <p:nvPr/>
          </p:nvSpPr>
          <p:spPr>
            <a:xfrm>
              <a:off x="6922346" y="5420767"/>
              <a:ext cx="501129" cy="452486"/>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Flecha: a la derecha 38">
              <a:extLst>
                <a:ext uri="{FF2B5EF4-FFF2-40B4-BE49-F238E27FC236}">
                  <a16:creationId xmlns:a16="http://schemas.microsoft.com/office/drawing/2014/main" xmlns="" id="{C5D3B825-82F3-46A1-930F-2C27EC03B956}"/>
                </a:ext>
              </a:extLst>
            </p:cNvPr>
            <p:cNvSpPr/>
            <p:nvPr/>
          </p:nvSpPr>
          <p:spPr>
            <a:xfrm rot="10800000">
              <a:off x="4603897" y="5388890"/>
              <a:ext cx="501129" cy="452486"/>
            </a:xfrm>
            <a:prstGeom prs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brir llave 9">
              <a:extLst>
                <a:ext uri="{FF2B5EF4-FFF2-40B4-BE49-F238E27FC236}">
                  <a16:creationId xmlns:a16="http://schemas.microsoft.com/office/drawing/2014/main" xmlns="" id="{E4670E30-739E-44FD-B9DD-2D3664D45819}"/>
                </a:ext>
              </a:extLst>
            </p:cNvPr>
            <p:cNvSpPr/>
            <p:nvPr/>
          </p:nvSpPr>
          <p:spPr>
            <a:xfrm rot="16200000">
              <a:off x="5899994" y="90971"/>
              <a:ext cx="251642" cy="9791703"/>
            </a:xfrm>
            <a:prstGeom prst="leftBrace">
              <a:avLst/>
            </a:prstGeom>
            <a:ln w="762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2721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986EB6B7-45E1-442B-8FB9-5A9F519E8D72}"/>
              </a:ext>
            </a:extLst>
          </p:cNvPr>
          <p:cNvPicPr>
            <a:picLocks noChangeAspect="1"/>
          </p:cNvPicPr>
          <p:nvPr/>
        </p:nvPicPr>
        <p:blipFill>
          <a:blip r:embed="rId2"/>
          <a:stretch>
            <a:fillRect/>
          </a:stretch>
        </p:blipFill>
        <p:spPr>
          <a:xfrm>
            <a:off x="569212" y="1307391"/>
            <a:ext cx="11241998" cy="4919898"/>
          </a:xfrm>
          <a:prstGeom prst="rect">
            <a:avLst/>
          </a:prstGeom>
        </p:spPr>
      </p:pic>
      <p:sp>
        <p:nvSpPr>
          <p:cNvPr id="5" name="CuadroTexto 4">
            <a:extLst>
              <a:ext uri="{FF2B5EF4-FFF2-40B4-BE49-F238E27FC236}">
                <a16:creationId xmlns:a16="http://schemas.microsoft.com/office/drawing/2014/main" xmlns="" id="{D488F9E8-F05E-47E1-9949-ACED9495664E}"/>
              </a:ext>
            </a:extLst>
          </p:cNvPr>
          <p:cNvSpPr txBox="1"/>
          <p:nvPr/>
        </p:nvSpPr>
        <p:spPr>
          <a:xfrm>
            <a:off x="2663239" y="661060"/>
            <a:ext cx="7053943" cy="523220"/>
          </a:xfrm>
          <a:prstGeom prst="rect">
            <a:avLst/>
          </a:prstGeom>
          <a:noFill/>
        </p:spPr>
        <p:txBody>
          <a:bodyPr wrap="square" rtlCol="0">
            <a:spAutoFit/>
          </a:bodyPr>
          <a:lstStyle/>
          <a:p>
            <a:pPr algn="ctr"/>
            <a:r>
              <a:rPr lang="es-MX" sz="2800" b="1" dirty="0">
                <a:solidFill>
                  <a:srgbClr val="C00000"/>
                </a:solidFill>
              </a:rPr>
              <a:t>MOMENTOS PEDAGÓGICOS 2021</a:t>
            </a:r>
            <a:endParaRPr lang="es-PE" sz="2800" b="1" dirty="0">
              <a:solidFill>
                <a:srgbClr val="C00000"/>
              </a:solidFill>
            </a:endParaRPr>
          </a:p>
        </p:txBody>
      </p:sp>
    </p:spTree>
    <p:extLst>
      <p:ext uri="{BB962C8B-B14F-4D97-AF65-F5344CB8AC3E}">
        <p14:creationId xmlns:p14="http://schemas.microsoft.com/office/powerpoint/2010/main" val="266757085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1150</TotalTime>
  <Words>1885</Words>
  <Application>Microsoft Office PowerPoint</Application>
  <PresentationFormat>Personalizado</PresentationFormat>
  <Paragraphs>158</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Faceta</vt:lpstr>
      <vt:lpstr>Presentación de PowerPoint</vt:lpstr>
      <vt:lpstr>Reflexionamos: ¿QUÉ NOS DICE EL CNEB SOBRE LA EVALUACIÓN (Capítulo VII)?</vt:lpstr>
      <vt:lpstr>LA EVALUACIÓN EN CNEB (Capítulo VII)</vt:lpstr>
      <vt:lpstr>LA CALIFICACIÓN CON FINES DE PROMOCIÓN (Capítulo VII)</vt:lpstr>
      <vt:lpstr>LO QUE BUSCAMOS AL EVALUAR</vt:lpstr>
      <vt:lpstr>ORIENTACIONES PARA EVALUAR (Capítulo VII)</vt:lpstr>
      <vt:lpstr>LA EVALUACIÓN FORMATIVA (enfoque)</vt:lpstr>
      <vt:lpstr>Presentación de PowerPoint</vt:lpstr>
      <vt:lpstr>Presentación de PowerPoint</vt:lpstr>
      <vt:lpstr>Presentación de PowerPoint</vt:lpstr>
      <vt:lpstr>¿Qué es la Evaluación diagnóstica de entrada?</vt:lpstr>
      <vt:lpstr>Presentación de PowerPoint</vt:lpstr>
      <vt:lpstr>ANÁLISIS PORTAFOLIO, CARPETA DE RECUPERACIÓN</vt:lpstr>
      <vt:lpstr>ANÁLISIS REGISTRO SIAGIE</vt:lpstr>
      <vt:lpstr>PLANTEAR SITUACIONES DE EVALUACIÓN</vt:lpstr>
      <vt:lpstr>EJEMPLO DE SITUACIÓN DE EVALUACIÓN III ciclo</vt:lpstr>
      <vt:lpstr>EJEMPLO DE SITUACIÓN DE EVALUACIÓN</vt:lpstr>
      <vt:lpstr>EJEMPLO DE SITUACIÓN DE EVALUACIÓN</vt:lpstr>
      <vt:lpstr>EJEMPLO DE SITUACIÓN DE EVALUACIÓN</vt:lpstr>
      <vt:lpstr>EJEMPLO DE SITUACIÓN DE EVALUACIÓN</vt:lpstr>
      <vt:lpstr>EJEMPLO DE SITUACIÓN DE EVALUACIÓN</vt:lpstr>
      <vt:lpstr>EJEMPLO DE SITUACIÓN DE EVALUACIÓN</vt:lpstr>
      <vt:lpstr>IDEAS FUERZA</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DIAGNÓSTICA DE ENTRADA 2021</dc:title>
  <dc:creator>ANGEL MANUEL TORRES SOTO</dc:creator>
  <cp:lastModifiedBy>PC-RODY</cp:lastModifiedBy>
  <cp:revision>61</cp:revision>
  <dcterms:created xsi:type="dcterms:W3CDTF">2021-02-22T18:39:02Z</dcterms:created>
  <dcterms:modified xsi:type="dcterms:W3CDTF">2021-03-01T01:56:45Z</dcterms:modified>
</cp:coreProperties>
</file>