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6"/>
  </p:notesMasterIdLst>
  <p:sldIdLst>
    <p:sldId id="293" r:id="rId2"/>
    <p:sldId id="288" r:id="rId3"/>
    <p:sldId id="258" r:id="rId4"/>
    <p:sldId id="295" r:id="rId5"/>
    <p:sldId id="287" r:id="rId6"/>
    <p:sldId id="294" r:id="rId7"/>
    <p:sldId id="296" r:id="rId8"/>
    <p:sldId id="318" r:id="rId9"/>
    <p:sldId id="290" r:id="rId10"/>
    <p:sldId id="306" r:id="rId11"/>
    <p:sldId id="305" r:id="rId12"/>
    <p:sldId id="304" r:id="rId13"/>
    <p:sldId id="279" r:id="rId14"/>
    <p:sldId id="285" r:id="rId15"/>
  </p:sldIdLst>
  <p:sldSz cx="12599988" cy="6840538"/>
  <p:notesSz cx="6858000" cy="9144000"/>
  <p:embeddedFontLst>
    <p:embeddedFont>
      <p:font typeface="Lato Light" charset="0"/>
      <p:regular r:id="rId17"/>
      <p:bold r:id="rId18"/>
      <p:italic r:id="rId19"/>
      <p:boldItalic r:id="rId20"/>
    </p:embeddedFont>
    <p:embeddedFont>
      <p:font typeface="Roboto Slab Regular" charset="0"/>
      <p:regular r:id="rId21"/>
      <p:bold r:id="rId22"/>
    </p:embeddedFont>
    <p:embeddedFont>
      <p:font typeface="Bahnschrift SemiBold" charset="0"/>
      <p:bold r:id="rId23"/>
    </p:embeddedFont>
    <p:embeddedFont>
      <p:font typeface="Bahnschrift" charset="0"/>
      <p:regular r:id="rId24"/>
      <p:bold r:id="rId25"/>
    </p:embeddedFont>
    <p:embeddedFont>
      <p:font typeface="Bahnschrift Light" charset="0"/>
      <p:regular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603F31DE-4576-45CC-8009-E752135F84D0}">
          <p14:sldIdLst>
            <p14:sldId id="293"/>
            <p14:sldId id="288"/>
            <p14:sldId id="258"/>
            <p14:sldId id="295"/>
            <p14:sldId id="287"/>
            <p14:sldId id="294"/>
          </p14:sldIdLst>
        </p14:section>
        <p14:section name="Sección sin título" id="{B6274355-1CD9-46C0-891A-95491401BAE3}">
          <p14:sldIdLst>
            <p14:sldId id="296"/>
            <p14:sldId id="318"/>
            <p14:sldId id="290"/>
            <p14:sldId id="306"/>
            <p14:sldId id="305"/>
            <p14:sldId id="304"/>
            <p14:sldId id="279"/>
            <p14:sldId id="28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17E"/>
    <a:srgbClr val="FE9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0D82BD-3985-4935-A1CD-FD471E9C80B3}">
  <a:tblStyle styleId="{C00D82BD-3985-4935-A1CD-FD471E9C80B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77" d="100"/>
          <a:sy n="77" d="100"/>
        </p:scale>
        <p:origin x="-72" y="-12"/>
      </p:cViewPr>
      <p:guideLst>
        <p:guide orient="horz" pos="2154"/>
        <p:guide pos="39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B24EB-D5CD-428B-AEF7-769518E54728}"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ES"/>
        </a:p>
      </dgm:t>
    </dgm:pt>
    <dgm:pt modelId="{E80D27F9-0D7F-435E-950B-FC22090B3817}">
      <dgm:prSet phldrT="[Texto]" custT="1"/>
      <dgm:spPr/>
      <dgm:t>
        <a:bodyPr/>
        <a:lstStyle/>
        <a:p>
          <a:r>
            <a:rPr lang="es-ES" sz="1500" b="1" dirty="0" smtClean="0">
              <a:latin typeface="Bahnschrift Light" panose="020B0502040204020203" pitchFamily="34" charset="0"/>
            </a:rPr>
            <a:t>PORTADA</a:t>
          </a:r>
          <a:endParaRPr lang="es-ES" sz="1500" b="1" dirty="0">
            <a:latin typeface="Bahnschrift Light" panose="020B0502040204020203" pitchFamily="34" charset="0"/>
          </a:endParaRPr>
        </a:p>
      </dgm:t>
    </dgm:pt>
    <dgm:pt modelId="{A48C4705-A578-4FB4-8D6E-D0CA77DD4034}" type="parTrans" cxnId="{58F33C9D-99ED-4E15-B6D7-E19E7C85E771}">
      <dgm:prSet/>
      <dgm:spPr/>
      <dgm:t>
        <a:bodyPr/>
        <a:lstStyle/>
        <a:p>
          <a:endParaRPr lang="es-ES" sz="1500" b="1">
            <a:latin typeface="Bahnschrift Light" panose="020B0502040204020203" pitchFamily="34" charset="0"/>
          </a:endParaRPr>
        </a:p>
      </dgm:t>
    </dgm:pt>
    <dgm:pt modelId="{6A32E320-13EE-4596-9F49-D4CB2500FFBF}" type="sibTrans" cxnId="{58F33C9D-99ED-4E15-B6D7-E19E7C85E771}">
      <dgm:prSet/>
      <dgm:spPr/>
      <dgm:t>
        <a:bodyPr/>
        <a:lstStyle/>
        <a:p>
          <a:endParaRPr lang="es-ES" sz="1500" b="1">
            <a:latin typeface="Bahnschrift Light" panose="020B0502040204020203" pitchFamily="34" charset="0"/>
          </a:endParaRPr>
        </a:p>
      </dgm:t>
    </dgm:pt>
    <dgm:pt modelId="{F23A8157-B58B-43E7-8F38-B1B0C0530586}">
      <dgm:prSet phldrT="[Texto]" custT="1"/>
      <dgm:spPr/>
      <dgm:t>
        <a:bodyPr/>
        <a:lstStyle/>
        <a:p>
          <a:r>
            <a:rPr lang="es-ES" sz="1500" b="1" dirty="0" smtClean="0">
              <a:latin typeface="Bahnschrift Light" panose="020B0502040204020203" pitchFamily="34" charset="0"/>
            </a:rPr>
            <a:t>DATOS INFORMATIVOS</a:t>
          </a:r>
          <a:endParaRPr lang="es-ES" sz="1500" b="1" dirty="0">
            <a:latin typeface="Bahnschrift Light" panose="020B0502040204020203" pitchFamily="34" charset="0"/>
          </a:endParaRPr>
        </a:p>
      </dgm:t>
    </dgm:pt>
    <dgm:pt modelId="{87FE8306-1307-4B10-A94D-BEE9E8361D41}" type="parTrans" cxnId="{12BFE614-9006-40B8-87D9-C14A43AA2C09}">
      <dgm:prSet/>
      <dgm:spPr/>
      <dgm:t>
        <a:bodyPr/>
        <a:lstStyle/>
        <a:p>
          <a:endParaRPr lang="es-ES" sz="1500" b="1">
            <a:latin typeface="Bahnschrift Light" panose="020B0502040204020203" pitchFamily="34" charset="0"/>
          </a:endParaRPr>
        </a:p>
      </dgm:t>
    </dgm:pt>
    <dgm:pt modelId="{DDA0EBD0-B600-4290-9641-3AF5DF2EC896}" type="sibTrans" cxnId="{12BFE614-9006-40B8-87D9-C14A43AA2C09}">
      <dgm:prSet/>
      <dgm:spPr/>
      <dgm:t>
        <a:bodyPr/>
        <a:lstStyle/>
        <a:p>
          <a:endParaRPr lang="es-ES" sz="1500" b="1">
            <a:latin typeface="Bahnschrift Light" panose="020B0502040204020203" pitchFamily="34" charset="0"/>
          </a:endParaRPr>
        </a:p>
      </dgm:t>
    </dgm:pt>
    <dgm:pt modelId="{20B4858C-76CB-4F36-A1D3-4797F8B025A7}">
      <dgm:prSet phldrT="[Texto]" custT="1"/>
      <dgm:spPr/>
      <dgm:t>
        <a:bodyPr/>
        <a:lstStyle/>
        <a:p>
          <a:r>
            <a:rPr lang="es-ES" sz="1500" b="1" dirty="0" smtClean="0">
              <a:latin typeface="Bahnschrift Light" panose="020B0502040204020203" pitchFamily="34" charset="0"/>
            </a:rPr>
            <a:t>PLANIFICACIÓN (Unidades didácticas y sesiones)</a:t>
          </a:r>
          <a:endParaRPr lang="es-ES" sz="1500" b="1" dirty="0">
            <a:latin typeface="Bahnschrift Light" panose="020B0502040204020203" pitchFamily="34" charset="0"/>
          </a:endParaRPr>
        </a:p>
      </dgm:t>
    </dgm:pt>
    <dgm:pt modelId="{86EFC2C2-99BF-45D7-9401-E5EC24B4F781}" type="parTrans" cxnId="{DB0E599F-A8D7-40D3-B61B-E4C7C68696A0}">
      <dgm:prSet/>
      <dgm:spPr/>
      <dgm:t>
        <a:bodyPr/>
        <a:lstStyle/>
        <a:p>
          <a:endParaRPr lang="es-ES" sz="1500" b="1">
            <a:latin typeface="Bahnschrift Light" panose="020B0502040204020203" pitchFamily="34" charset="0"/>
          </a:endParaRPr>
        </a:p>
      </dgm:t>
    </dgm:pt>
    <dgm:pt modelId="{B2F6A945-05A5-40B6-9331-E3B9DE9DCAFC}" type="sibTrans" cxnId="{DB0E599F-A8D7-40D3-B61B-E4C7C68696A0}">
      <dgm:prSet/>
      <dgm:spPr/>
      <dgm:t>
        <a:bodyPr/>
        <a:lstStyle/>
        <a:p>
          <a:endParaRPr lang="es-ES" sz="1500" b="1">
            <a:latin typeface="Bahnschrift Light" panose="020B0502040204020203" pitchFamily="34" charset="0"/>
          </a:endParaRPr>
        </a:p>
      </dgm:t>
    </dgm:pt>
    <dgm:pt modelId="{6BEDB97D-26B9-46FF-84AC-FFE8034819D9}">
      <dgm:prSet phldrT="[Texto]" custT="1"/>
      <dgm:spPr/>
      <dgm:t>
        <a:bodyPr/>
        <a:lstStyle/>
        <a:p>
          <a:r>
            <a:rPr lang="es-ES" sz="1500" b="1" dirty="0" smtClean="0">
              <a:latin typeface="Bahnschrift Light" panose="020B0502040204020203" pitchFamily="34" charset="0"/>
            </a:rPr>
            <a:t>INTERPRETACIONES/ ANÁLISIS</a:t>
          </a:r>
          <a:endParaRPr lang="es-ES" sz="1500" b="1" dirty="0">
            <a:latin typeface="Bahnschrift Light" panose="020B0502040204020203" pitchFamily="34" charset="0"/>
          </a:endParaRPr>
        </a:p>
      </dgm:t>
    </dgm:pt>
    <dgm:pt modelId="{93256372-3A00-4879-9581-05CF398732B5}" type="parTrans" cxnId="{CD67758B-C5AD-489E-BB9B-108A004E3762}">
      <dgm:prSet/>
      <dgm:spPr/>
      <dgm:t>
        <a:bodyPr/>
        <a:lstStyle/>
        <a:p>
          <a:endParaRPr lang="es-ES" sz="1500" b="1">
            <a:latin typeface="Bahnschrift Light" panose="020B0502040204020203" pitchFamily="34" charset="0"/>
          </a:endParaRPr>
        </a:p>
      </dgm:t>
    </dgm:pt>
    <dgm:pt modelId="{FE412A5B-469C-4C2A-B4D0-0CE0DD95C2C4}" type="sibTrans" cxnId="{CD67758B-C5AD-489E-BB9B-108A004E3762}">
      <dgm:prSet/>
      <dgm:spPr/>
      <dgm:t>
        <a:bodyPr/>
        <a:lstStyle/>
        <a:p>
          <a:endParaRPr lang="es-ES" sz="1500" b="1">
            <a:latin typeface="Bahnschrift Light" panose="020B0502040204020203" pitchFamily="34" charset="0"/>
          </a:endParaRPr>
        </a:p>
      </dgm:t>
    </dgm:pt>
    <dgm:pt modelId="{AE70F688-16F0-43D4-809E-0D6438A875D4}">
      <dgm:prSet phldrT="[Texto]" custT="1"/>
      <dgm:spPr/>
      <dgm:t>
        <a:bodyPr/>
        <a:lstStyle/>
        <a:p>
          <a:r>
            <a:rPr lang="es-ES" sz="1500" b="1" dirty="0" smtClean="0">
              <a:latin typeface="Bahnschrift Light" panose="020B0502040204020203" pitchFamily="34" charset="0"/>
            </a:rPr>
            <a:t>ANECDOTARIO</a:t>
          </a:r>
          <a:endParaRPr lang="es-ES" sz="1500" b="1" dirty="0">
            <a:latin typeface="Bahnschrift Light" panose="020B0502040204020203" pitchFamily="34" charset="0"/>
          </a:endParaRPr>
        </a:p>
      </dgm:t>
    </dgm:pt>
    <dgm:pt modelId="{1DD53BD3-D04A-47DD-B9C7-E25DB30C6CDD}" type="parTrans" cxnId="{0B527116-C433-4F7A-9847-6101CC0EC4C7}">
      <dgm:prSet/>
      <dgm:spPr/>
      <dgm:t>
        <a:bodyPr/>
        <a:lstStyle/>
        <a:p>
          <a:endParaRPr lang="es-ES" sz="1500" b="1">
            <a:latin typeface="Bahnschrift Light" panose="020B0502040204020203" pitchFamily="34" charset="0"/>
          </a:endParaRPr>
        </a:p>
      </dgm:t>
    </dgm:pt>
    <dgm:pt modelId="{0A511018-A615-4809-8260-C6237A66B2C6}" type="sibTrans" cxnId="{0B527116-C433-4F7A-9847-6101CC0EC4C7}">
      <dgm:prSet/>
      <dgm:spPr/>
      <dgm:t>
        <a:bodyPr/>
        <a:lstStyle/>
        <a:p>
          <a:endParaRPr lang="es-ES" sz="1500" b="1">
            <a:latin typeface="Bahnschrift Light" panose="020B0502040204020203" pitchFamily="34" charset="0"/>
          </a:endParaRPr>
        </a:p>
      </dgm:t>
    </dgm:pt>
    <dgm:pt modelId="{A33BCB09-02DA-4097-AB34-06FF36995FE7}">
      <dgm:prSet phldrT="[Texto]" custT="1"/>
      <dgm:spPr/>
      <dgm:t>
        <a:bodyPr/>
        <a:lstStyle/>
        <a:p>
          <a:r>
            <a:rPr lang="es-ES" sz="1500" b="1" dirty="0" smtClean="0">
              <a:latin typeface="Bahnschrift Light" panose="020B0502040204020203" pitchFamily="34" charset="0"/>
            </a:rPr>
            <a:t>REFLEXIONES</a:t>
          </a:r>
          <a:endParaRPr lang="es-ES" sz="1500" b="1" dirty="0">
            <a:latin typeface="Bahnschrift Light" panose="020B0502040204020203" pitchFamily="34" charset="0"/>
          </a:endParaRPr>
        </a:p>
      </dgm:t>
    </dgm:pt>
    <dgm:pt modelId="{EA20A80B-A623-4EE1-926F-C38E0C5B0EFE}" type="parTrans" cxnId="{6CC6F00A-2BFA-41E1-AFEA-57332FF4CFE1}">
      <dgm:prSet/>
      <dgm:spPr/>
      <dgm:t>
        <a:bodyPr/>
        <a:lstStyle/>
        <a:p>
          <a:endParaRPr lang="es-ES" sz="1500" b="1">
            <a:latin typeface="Bahnschrift Light" panose="020B0502040204020203" pitchFamily="34" charset="0"/>
          </a:endParaRPr>
        </a:p>
      </dgm:t>
    </dgm:pt>
    <dgm:pt modelId="{C64DE91F-71E5-405D-B137-9E587B93121E}" type="sibTrans" cxnId="{6CC6F00A-2BFA-41E1-AFEA-57332FF4CFE1}">
      <dgm:prSet/>
      <dgm:spPr/>
      <dgm:t>
        <a:bodyPr/>
        <a:lstStyle/>
        <a:p>
          <a:endParaRPr lang="es-ES" sz="1500" b="1">
            <a:latin typeface="Bahnschrift Light" panose="020B0502040204020203" pitchFamily="34" charset="0"/>
          </a:endParaRPr>
        </a:p>
      </dgm:t>
    </dgm:pt>
    <dgm:pt modelId="{899DEC69-DA7E-4360-9237-3F034F42ACFE}">
      <dgm:prSet phldrT="[Texto]" custT="1"/>
      <dgm:spPr/>
      <dgm:t>
        <a:bodyPr/>
        <a:lstStyle/>
        <a:p>
          <a:r>
            <a:rPr lang="es-ES" sz="1500" b="1" dirty="0" smtClean="0">
              <a:latin typeface="Bahnschrift Light" panose="020B0502040204020203" pitchFamily="34" charset="0"/>
            </a:rPr>
            <a:t>EVIDENCIAS DE APRENDIZAJE (significativos)</a:t>
          </a:r>
          <a:endParaRPr lang="es-ES" sz="1500" b="1" dirty="0">
            <a:latin typeface="Bahnschrift Light" panose="020B0502040204020203" pitchFamily="34" charset="0"/>
          </a:endParaRPr>
        </a:p>
      </dgm:t>
    </dgm:pt>
    <dgm:pt modelId="{C557B5D7-375C-4A5E-A6F9-D6548FC408B0}" type="parTrans" cxnId="{EE5DEE43-E487-4C2A-AEA0-0B69241CDFC5}">
      <dgm:prSet/>
      <dgm:spPr/>
      <dgm:t>
        <a:bodyPr/>
        <a:lstStyle/>
        <a:p>
          <a:endParaRPr lang="es-ES" sz="1500" b="1">
            <a:latin typeface="Bahnschrift Light" panose="020B0502040204020203" pitchFamily="34" charset="0"/>
          </a:endParaRPr>
        </a:p>
      </dgm:t>
    </dgm:pt>
    <dgm:pt modelId="{A6A19836-0DFB-448A-8682-1B948E5C1CA6}" type="sibTrans" cxnId="{EE5DEE43-E487-4C2A-AEA0-0B69241CDFC5}">
      <dgm:prSet/>
      <dgm:spPr/>
      <dgm:t>
        <a:bodyPr/>
        <a:lstStyle/>
        <a:p>
          <a:endParaRPr lang="es-ES" sz="1500" b="1">
            <a:latin typeface="Bahnschrift Light" panose="020B0502040204020203" pitchFamily="34" charset="0"/>
          </a:endParaRPr>
        </a:p>
      </dgm:t>
    </dgm:pt>
    <dgm:pt modelId="{723BD4A1-C0AE-441A-B08C-0D1A689E1635}">
      <dgm:prSet phldrT="[Texto]" custT="1"/>
      <dgm:spPr/>
      <dgm:t>
        <a:bodyPr/>
        <a:lstStyle/>
        <a:p>
          <a:r>
            <a:rPr lang="es-ES" sz="1500" b="1" dirty="0" smtClean="0">
              <a:latin typeface="Bahnschrift Light" panose="020B0502040204020203" pitchFamily="34" charset="0"/>
            </a:rPr>
            <a:t>EVALUACIÓN/ REGISTRO (Instrumentos)</a:t>
          </a:r>
          <a:endParaRPr lang="es-ES" sz="1500" b="1" dirty="0">
            <a:latin typeface="Bahnschrift Light" panose="020B0502040204020203" pitchFamily="34" charset="0"/>
          </a:endParaRPr>
        </a:p>
      </dgm:t>
    </dgm:pt>
    <dgm:pt modelId="{4582F78D-D47E-4C80-A195-D6F196CB9869}" type="parTrans" cxnId="{AB6C9028-1774-49A2-8F07-B88B6185A90E}">
      <dgm:prSet/>
      <dgm:spPr/>
      <dgm:t>
        <a:bodyPr/>
        <a:lstStyle/>
        <a:p>
          <a:endParaRPr lang="es-ES" sz="1500" b="1">
            <a:latin typeface="Bahnschrift Light" panose="020B0502040204020203" pitchFamily="34" charset="0"/>
          </a:endParaRPr>
        </a:p>
      </dgm:t>
    </dgm:pt>
    <dgm:pt modelId="{B88B98DD-1209-489C-9D2A-FEEA8BA4CDB7}" type="sibTrans" cxnId="{AB6C9028-1774-49A2-8F07-B88B6185A90E}">
      <dgm:prSet/>
      <dgm:spPr/>
      <dgm:t>
        <a:bodyPr/>
        <a:lstStyle/>
        <a:p>
          <a:endParaRPr lang="es-ES" sz="1500" b="1">
            <a:latin typeface="Bahnschrift Light" panose="020B0502040204020203" pitchFamily="34" charset="0"/>
          </a:endParaRPr>
        </a:p>
      </dgm:t>
    </dgm:pt>
    <dgm:pt modelId="{4C030C20-165C-47B3-B0B3-1BF8DBB7886D}">
      <dgm:prSet phldrT="[Texto]" custT="1"/>
      <dgm:spPr/>
      <dgm:t>
        <a:bodyPr/>
        <a:lstStyle/>
        <a:p>
          <a:r>
            <a:rPr lang="es-ES" sz="1500" b="1" dirty="0" smtClean="0">
              <a:latin typeface="Bahnschrift Light" panose="020B0502040204020203" pitchFamily="34" charset="0"/>
            </a:rPr>
            <a:t>INFORMES O REPORTES</a:t>
          </a:r>
          <a:endParaRPr lang="es-ES" sz="1500" b="1" dirty="0">
            <a:latin typeface="Bahnschrift Light" panose="020B0502040204020203" pitchFamily="34" charset="0"/>
          </a:endParaRPr>
        </a:p>
      </dgm:t>
    </dgm:pt>
    <dgm:pt modelId="{DC5C507F-7BD5-4405-830D-11A14A9CA29F}" type="parTrans" cxnId="{11CFF59B-48C9-49C6-844F-92D61C6E56A7}">
      <dgm:prSet/>
      <dgm:spPr/>
      <dgm:t>
        <a:bodyPr/>
        <a:lstStyle/>
        <a:p>
          <a:endParaRPr lang="es-ES" sz="1500" b="1">
            <a:latin typeface="Bahnschrift Light" panose="020B0502040204020203" pitchFamily="34" charset="0"/>
          </a:endParaRPr>
        </a:p>
      </dgm:t>
    </dgm:pt>
    <dgm:pt modelId="{C547787F-C245-42ED-900D-5AEFF4F46CC2}" type="sibTrans" cxnId="{11CFF59B-48C9-49C6-844F-92D61C6E56A7}">
      <dgm:prSet/>
      <dgm:spPr/>
      <dgm:t>
        <a:bodyPr/>
        <a:lstStyle/>
        <a:p>
          <a:endParaRPr lang="es-ES" sz="1500" b="1">
            <a:latin typeface="Bahnschrift Light" panose="020B0502040204020203" pitchFamily="34" charset="0"/>
          </a:endParaRPr>
        </a:p>
      </dgm:t>
    </dgm:pt>
    <dgm:pt modelId="{B48B45F9-1AD8-4606-BA15-516C17163D10}">
      <dgm:prSet phldrT="[Texto]" custT="1"/>
      <dgm:spPr/>
      <dgm:t>
        <a:bodyPr/>
        <a:lstStyle/>
        <a:p>
          <a:r>
            <a:rPr lang="es-ES" sz="1500" b="1" dirty="0" smtClean="0">
              <a:latin typeface="Bahnschrift Light" panose="020B0502040204020203" pitchFamily="34" charset="0"/>
            </a:rPr>
            <a:t>PLANES</a:t>
          </a:r>
          <a:endParaRPr lang="es-ES" sz="1500" b="1" dirty="0">
            <a:latin typeface="Bahnschrift Light" panose="020B0502040204020203" pitchFamily="34" charset="0"/>
          </a:endParaRPr>
        </a:p>
      </dgm:t>
    </dgm:pt>
    <dgm:pt modelId="{54B57217-31D0-436D-9971-FDEA1A981858}" type="parTrans" cxnId="{4F3807B7-0685-4746-A586-A696B18CA481}">
      <dgm:prSet/>
      <dgm:spPr/>
      <dgm:t>
        <a:bodyPr/>
        <a:lstStyle/>
        <a:p>
          <a:endParaRPr lang="es-ES" sz="1500" b="1">
            <a:latin typeface="Bahnschrift Light" panose="020B0502040204020203" pitchFamily="34" charset="0"/>
          </a:endParaRPr>
        </a:p>
      </dgm:t>
    </dgm:pt>
    <dgm:pt modelId="{CF8DE36C-872A-4C6A-A3B3-7838259916E0}" type="sibTrans" cxnId="{4F3807B7-0685-4746-A586-A696B18CA481}">
      <dgm:prSet/>
      <dgm:spPr/>
      <dgm:t>
        <a:bodyPr/>
        <a:lstStyle/>
        <a:p>
          <a:endParaRPr lang="es-ES" sz="1500" b="1">
            <a:latin typeface="Bahnschrift Light" panose="020B0502040204020203" pitchFamily="34" charset="0"/>
          </a:endParaRPr>
        </a:p>
      </dgm:t>
    </dgm:pt>
    <dgm:pt modelId="{ADE7EF33-581C-4740-A0E4-490436175064}">
      <dgm:prSet phldrT="[Texto]" custT="1"/>
      <dgm:spPr/>
      <dgm:t>
        <a:bodyPr/>
        <a:lstStyle/>
        <a:p>
          <a:r>
            <a:rPr lang="es-ES" sz="1500" b="1" dirty="0" smtClean="0">
              <a:latin typeface="Bahnschrift Light" panose="020B0502040204020203" pitchFamily="34" charset="0"/>
            </a:rPr>
            <a:t>DIRECTORIOS: IE, familias, aliados.</a:t>
          </a:r>
          <a:endParaRPr lang="es-ES" sz="1500" b="1" dirty="0">
            <a:latin typeface="Bahnschrift Light" panose="020B0502040204020203" pitchFamily="34" charset="0"/>
          </a:endParaRPr>
        </a:p>
      </dgm:t>
    </dgm:pt>
    <dgm:pt modelId="{73B8D3A1-5E0E-4AA4-80CF-105518FE1D74}" type="parTrans" cxnId="{D843A611-AD08-4762-886E-E8C4719334E1}">
      <dgm:prSet/>
      <dgm:spPr/>
      <dgm:t>
        <a:bodyPr/>
        <a:lstStyle/>
        <a:p>
          <a:endParaRPr lang="es-ES" sz="1500" b="1">
            <a:latin typeface="Bahnschrift Light" panose="020B0502040204020203" pitchFamily="34" charset="0"/>
          </a:endParaRPr>
        </a:p>
      </dgm:t>
    </dgm:pt>
    <dgm:pt modelId="{1DEB6A7C-29D1-4366-B83A-37A0CBCDCA0B}" type="sibTrans" cxnId="{D843A611-AD08-4762-886E-E8C4719334E1}">
      <dgm:prSet/>
      <dgm:spPr/>
      <dgm:t>
        <a:bodyPr/>
        <a:lstStyle/>
        <a:p>
          <a:endParaRPr lang="es-ES" sz="1500" b="1">
            <a:latin typeface="Bahnschrift Light" panose="020B0502040204020203" pitchFamily="34" charset="0"/>
          </a:endParaRPr>
        </a:p>
      </dgm:t>
    </dgm:pt>
    <dgm:pt modelId="{6172B8D5-1073-4F42-A55E-9E96914CB9B5}">
      <dgm:prSet phldrT="[Texto]" custT="1"/>
      <dgm:spPr/>
      <dgm:t>
        <a:bodyPr/>
        <a:lstStyle/>
        <a:p>
          <a:r>
            <a:rPr lang="es-ES" sz="1500" b="1" dirty="0" smtClean="0">
              <a:latin typeface="Bahnschrift Light" panose="020B0502040204020203" pitchFamily="34" charset="0"/>
            </a:rPr>
            <a:t>ASISTENCIARIO</a:t>
          </a:r>
          <a:endParaRPr lang="es-ES" sz="1500" b="1" dirty="0">
            <a:latin typeface="Bahnschrift Light" panose="020B0502040204020203" pitchFamily="34" charset="0"/>
          </a:endParaRPr>
        </a:p>
      </dgm:t>
    </dgm:pt>
    <dgm:pt modelId="{99E9AFC6-835C-4EB5-A6B7-9B318FAC6F21}" type="parTrans" cxnId="{D7B4CB71-A71D-40A6-8A0B-5D6CB99032B5}">
      <dgm:prSet/>
      <dgm:spPr/>
      <dgm:t>
        <a:bodyPr/>
        <a:lstStyle/>
        <a:p>
          <a:endParaRPr lang="es-ES" sz="1500" b="1">
            <a:latin typeface="Bahnschrift Light" panose="020B0502040204020203" pitchFamily="34" charset="0"/>
          </a:endParaRPr>
        </a:p>
      </dgm:t>
    </dgm:pt>
    <dgm:pt modelId="{EB38D632-6782-45B7-9ABA-8BADB7DE71B8}" type="sibTrans" cxnId="{D7B4CB71-A71D-40A6-8A0B-5D6CB99032B5}">
      <dgm:prSet/>
      <dgm:spPr/>
      <dgm:t>
        <a:bodyPr/>
        <a:lstStyle/>
        <a:p>
          <a:endParaRPr lang="es-ES" sz="1500" b="1">
            <a:latin typeface="Bahnschrift Light" panose="020B0502040204020203" pitchFamily="34" charset="0"/>
          </a:endParaRPr>
        </a:p>
      </dgm:t>
    </dgm:pt>
    <dgm:pt modelId="{53F79D75-BC9F-44F3-AF64-691B30ACE9A4}" type="pres">
      <dgm:prSet presAssocID="{46FB24EB-D5CD-428B-AEF7-769518E54728}" presName="Name0" presStyleCnt="0">
        <dgm:presLayoutVars>
          <dgm:dir/>
          <dgm:resizeHandles/>
        </dgm:presLayoutVars>
      </dgm:prSet>
      <dgm:spPr/>
      <dgm:t>
        <a:bodyPr/>
        <a:lstStyle/>
        <a:p>
          <a:endParaRPr lang="es-ES"/>
        </a:p>
      </dgm:t>
    </dgm:pt>
    <dgm:pt modelId="{23F67785-EFAF-4335-9F71-9C093E1FD501}" type="pres">
      <dgm:prSet presAssocID="{E80D27F9-0D7F-435E-950B-FC22090B3817}" presName="compNode" presStyleCnt="0"/>
      <dgm:spPr/>
    </dgm:pt>
    <dgm:pt modelId="{D59F545C-262B-4E11-843F-D12F6DB07A5D}" type="pres">
      <dgm:prSet presAssocID="{E80D27F9-0D7F-435E-950B-FC22090B3817}" presName="dummyConnPt" presStyleCnt="0"/>
      <dgm:spPr/>
    </dgm:pt>
    <dgm:pt modelId="{5019233D-F877-45FB-A848-B8F7F3287189}" type="pres">
      <dgm:prSet presAssocID="{E80D27F9-0D7F-435E-950B-FC22090B3817}" presName="node" presStyleLbl="node1" presStyleIdx="0" presStyleCnt="12">
        <dgm:presLayoutVars>
          <dgm:bulletEnabled val="1"/>
        </dgm:presLayoutVars>
      </dgm:prSet>
      <dgm:spPr/>
      <dgm:t>
        <a:bodyPr/>
        <a:lstStyle/>
        <a:p>
          <a:endParaRPr lang="es-ES"/>
        </a:p>
      </dgm:t>
    </dgm:pt>
    <dgm:pt modelId="{48224665-9D75-45CB-89AD-2D5D1766F900}" type="pres">
      <dgm:prSet presAssocID="{6A32E320-13EE-4596-9F49-D4CB2500FFBF}" presName="sibTrans" presStyleLbl="bgSibTrans2D1" presStyleIdx="0" presStyleCnt="11"/>
      <dgm:spPr/>
      <dgm:t>
        <a:bodyPr/>
        <a:lstStyle/>
        <a:p>
          <a:endParaRPr lang="es-ES"/>
        </a:p>
      </dgm:t>
    </dgm:pt>
    <dgm:pt modelId="{1A974A47-BB4F-4642-A6BE-A197CEB4626E}" type="pres">
      <dgm:prSet presAssocID="{F23A8157-B58B-43E7-8F38-B1B0C0530586}" presName="compNode" presStyleCnt="0"/>
      <dgm:spPr/>
    </dgm:pt>
    <dgm:pt modelId="{FEE0FB08-F985-4207-8460-560436315323}" type="pres">
      <dgm:prSet presAssocID="{F23A8157-B58B-43E7-8F38-B1B0C0530586}" presName="dummyConnPt" presStyleCnt="0"/>
      <dgm:spPr/>
    </dgm:pt>
    <dgm:pt modelId="{58132FCF-23C6-44E9-AE04-34F5CC2DE83F}" type="pres">
      <dgm:prSet presAssocID="{F23A8157-B58B-43E7-8F38-B1B0C0530586}" presName="node" presStyleLbl="node1" presStyleIdx="1" presStyleCnt="12">
        <dgm:presLayoutVars>
          <dgm:bulletEnabled val="1"/>
        </dgm:presLayoutVars>
      </dgm:prSet>
      <dgm:spPr/>
      <dgm:t>
        <a:bodyPr/>
        <a:lstStyle/>
        <a:p>
          <a:endParaRPr lang="es-ES"/>
        </a:p>
      </dgm:t>
    </dgm:pt>
    <dgm:pt modelId="{D70F2BE1-6F0D-44C8-A57C-C7279797FF55}" type="pres">
      <dgm:prSet presAssocID="{DDA0EBD0-B600-4290-9641-3AF5DF2EC896}" presName="sibTrans" presStyleLbl="bgSibTrans2D1" presStyleIdx="1" presStyleCnt="11"/>
      <dgm:spPr/>
      <dgm:t>
        <a:bodyPr/>
        <a:lstStyle/>
        <a:p>
          <a:endParaRPr lang="es-ES"/>
        </a:p>
      </dgm:t>
    </dgm:pt>
    <dgm:pt modelId="{D0331A50-2A04-446B-BCB9-2BCA4F1E6B03}" type="pres">
      <dgm:prSet presAssocID="{ADE7EF33-581C-4740-A0E4-490436175064}" presName="compNode" presStyleCnt="0"/>
      <dgm:spPr/>
    </dgm:pt>
    <dgm:pt modelId="{F6F8B779-AB66-4CF3-A16C-8987E0F2B694}" type="pres">
      <dgm:prSet presAssocID="{ADE7EF33-581C-4740-A0E4-490436175064}" presName="dummyConnPt" presStyleCnt="0"/>
      <dgm:spPr/>
    </dgm:pt>
    <dgm:pt modelId="{D8922B07-79C7-417A-A95B-64C88312193A}" type="pres">
      <dgm:prSet presAssocID="{ADE7EF33-581C-4740-A0E4-490436175064}" presName="node" presStyleLbl="node1" presStyleIdx="2" presStyleCnt="12">
        <dgm:presLayoutVars>
          <dgm:bulletEnabled val="1"/>
        </dgm:presLayoutVars>
      </dgm:prSet>
      <dgm:spPr/>
      <dgm:t>
        <a:bodyPr/>
        <a:lstStyle/>
        <a:p>
          <a:endParaRPr lang="es-ES"/>
        </a:p>
      </dgm:t>
    </dgm:pt>
    <dgm:pt modelId="{0A99FF35-9A6F-42DF-890C-9F880F74DE9E}" type="pres">
      <dgm:prSet presAssocID="{1DEB6A7C-29D1-4366-B83A-37A0CBCDCA0B}" presName="sibTrans" presStyleLbl="bgSibTrans2D1" presStyleIdx="2" presStyleCnt="11"/>
      <dgm:spPr/>
      <dgm:t>
        <a:bodyPr/>
        <a:lstStyle/>
        <a:p>
          <a:endParaRPr lang="es-ES"/>
        </a:p>
      </dgm:t>
    </dgm:pt>
    <dgm:pt modelId="{3B6B22D7-3AB2-4802-810A-61BFD8367E29}" type="pres">
      <dgm:prSet presAssocID="{6172B8D5-1073-4F42-A55E-9E96914CB9B5}" presName="compNode" presStyleCnt="0"/>
      <dgm:spPr/>
    </dgm:pt>
    <dgm:pt modelId="{5A74AB4D-3C8F-42CA-AEA5-A9E76D54A18C}" type="pres">
      <dgm:prSet presAssocID="{6172B8D5-1073-4F42-A55E-9E96914CB9B5}" presName="dummyConnPt" presStyleCnt="0"/>
      <dgm:spPr/>
    </dgm:pt>
    <dgm:pt modelId="{614488EB-CDFB-4324-8880-1D507F00BE78}" type="pres">
      <dgm:prSet presAssocID="{6172B8D5-1073-4F42-A55E-9E96914CB9B5}" presName="node" presStyleLbl="node1" presStyleIdx="3" presStyleCnt="12">
        <dgm:presLayoutVars>
          <dgm:bulletEnabled val="1"/>
        </dgm:presLayoutVars>
      </dgm:prSet>
      <dgm:spPr/>
      <dgm:t>
        <a:bodyPr/>
        <a:lstStyle/>
        <a:p>
          <a:endParaRPr lang="es-ES"/>
        </a:p>
      </dgm:t>
    </dgm:pt>
    <dgm:pt modelId="{074329ED-6112-4190-AB88-553B38C27A7D}" type="pres">
      <dgm:prSet presAssocID="{EB38D632-6782-45B7-9ABA-8BADB7DE71B8}" presName="sibTrans" presStyleLbl="bgSibTrans2D1" presStyleIdx="3" presStyleCnt="11"/>
      <dgm:spPr/>
      <dgm:t>
        <a:bodyPr/>
        <a:lstStyle/>
        <a:p>
          <a:endParaRPr lang="es-ES"/>
        </a:p>
      </dgm:t>
    </dgm:pt>
    <dgm:pt modelId="{BBE8FA65-4F48-40B4-8C52-6756C0F6E764}" type="pres">
      <dgm:prSet presAssocID="{20B4858C-76CB-4F36-A1D3-4797F8B025A7}" presName="compNode" presStyleCnt="0"/>
      <dgm:spPr/>
    </dgm:pt>
    <dgm:pt modelId="{E20E174E-6A65-472E-A8C7-3533671E2B69}" type="pres">
      <dgm:prSet presAssocID="{20B4858C-76CB-4F36-A1D3-4797F8B025A7}" presName="dummyConnPt" presStyleCnt="0"/>
      <dgm:spPr/>
    </dgm:pt>
    <dgm:pt modelId="{4366AE2A-78D8-4496-9750-2FE8020163BE}" type="pres">
      <dgm:prSet presAssocID="{20B4858C-76CB-4F36-A1D3-4797F8B025A7}" presName="node" presStyleLbl="node1" presStyleIdx="4" presStyleCnt="12">
        <dgm:presLayoutVars>
          <dgm:bulletEnabled val="1"/>
        </dgm:presLayoutVars>
      </dgm:prSet>
      <dgm:spPr/>
      <dgm:t>
        <a:bodyPr/>
        <a:lstStyle/>
        <a:p>
          <a:endParaRPr lang="es-ES"/>
        </a:p>
      </dgm:t>
    </dgm:pt>
    <dgm:pt modelId="{DF70E2AA-FF6A-40CA-A76D-23E332B712B4}" type="pres">
      <dgm:prSet presAssocID="{B2F6A945-05A5-40B6-9331-E3B9DE9DCAFC}" presName="sibTrans" presStyleLbl="bgSibTrans2D1" presStyleIdx="4" presStyleCnt="11"/>
      <dgm:spPr/>
      <dgm:t>
        <a:bodyPr/>
        <a:lstStyle/>
        <a:p>
          <a:endParaRPr lang="es-ES"/>
        </a:p>
      </dgm:t>
    </dgm:pt>
    <dgm:pt modelId="{F22A6560-A7A8-4633-953E-CE7268B88D71}" type="pres">
      <dgm:prSet presAssocID="{899DEC69-DA7E-4360-9237-3F034F42ACFE}" presName="compNode" presStyleCnt="0"/>
      <dgm:spPr/>
    </dgm:pt>
    <dgm:pt modelId="{9E2E5B73-FE1F-422F-9D4D-89689D5F7375}" type="pres">
      <dgm:prSet presAssocID="{899DEC69-DA7E-4360-9237-3F034F42ACFE}" presName="dummyConnPt" presStyleCnt="0"/>
      <dgm:spPr/>
    </dgm:pt>
    <dgm:pt modelId="{EC1105FF-2427-41D0-AFE5-C189F9BF49AB}" type="pres">
      <dgm:prSet presAssocID="{899DEC69-DA7E-4360-9237-3F034F42ACFE}" presName="node" presStyleLbl="node1" presStyleIdx="5" presStyleCnt="12">
        <dgm:presLayoutVars>
          <dgm:bulletEnabled val="1"/>
        </dgm:presLayoutVars>
      </dgm:prSet>
      <dgm:spPr/>
      <dgm:t>
        <a:bodyPr/>
        <a:lstStyle/>
        <a:p>
          <a:endParaRPr lang="es-ES"/>
        </a:p>
      </dgm:t>
    </dgm:pt>
    <dgm:pt modelId="{036375F2-6DF3-42BA-BD3A-9D441E009F52}" type="pres">
      <dgm:prSet presAssocID="{A6A19836-0DFB-448A-8682-1B948E5C1CA6}" presName="sibTrans" presStyleLbl="bgSibTrans2D1" presStyleIdx="5" presStyleCnt="11"/>
      <dgm:spPr/>
      <dgm:t>
        <a:bodyPr/>
        <a:lstStyle/>
        <a:p>
          <a:endParaRPr lang="es-ES"/>
        </a:p>
      </dgm:t>
    </dgm:pt>
    <dgm:pt modelId="{F1C15172-8EA8-46BC-9469-B2DE0B14DB09}" type="pres">
      <dgm:prSet presAssocID="{723BD4A1-C0AE-441A-B08C-0D1A689E1635}" presName="compNode" presStyleCnt="0"/>
      <dgm:spPr/>
    </dgm:pt>
    <dgm:pt modelId="{F90E2835-B11F-4B9D-A98A-526F3571999E}" type="pres">
      <dgm:prSet presAssocID="{723BD4A1-C0AE-441A-B08C-0D1A689E1635}" presName="dummyConnPt" presStyleCnt="0"/>
      <dgm:spPr/>
    </dgm:pt>
    <dgm:pt modelId="{1BAAFFF3-465E-47A1-86CD-63B61EF8110A}" type="pres">
      <dgm:prSet presAssocID="{723BD4A1-C0AE-441A-B08C-0D1A689E1635}" presName="node" presStyleLbl="node1" presStyleIdx="6" presStyleCnt="12">
        <dgm:presLayoutVars>
          <dgm:bulletEnabled val="1"/>
        </dgm:presLayoutVars>
      </dgm:prSet>
      <dgm:spPr/>
      <dgm:t>
        <a:bodyPr/>
        <a:lstStyle/>
        <a:p>
          <a:endParaRPr lang="es-ES"/>
        </a:p>
      </dgm:t>
    </dgm:pt>
    <dgm:pt modelId="{8A5896ED-CDEC-41D0-8616-DE0E8191DE3C}" type="pres">
      <dgm:prSet presAssocID="{B88B98DD-1209-489C-9D2A-FEEA8BA4CDB7}" presName="sibTrans" presStyleLbl="bgSibTrans2D1" presStyleIdx="6" presStyleCnt="11"/>
      <dgm:spPr/>
      <dgm:t>
        <a:bodyPr/>
        <a:lstStyle/>
        <a:p>
          <a:endParaRPr lang="es-ES"/>
        </a:p>
      </dgm:t>
    </dgm:pt>
    <dgm:pt modelId="{41E4266D-A92B-4757-87F7-4340D0B378FB}" type="pres">
      <dgm:prSet presAssocID="{6BEDB97D-26B9-46FF-84AC-FFE8034819D9}" presName="compNode" presStyleCnt="0"/>
      <dgm:spPr/>
    </dgm:pt>
    <dgm:pt modelId="{DEFD2884-9298-419D-AF55-81DB54AF4AD1}" type="pres">
      <dgm:prSet presAssocID="{6BEDB97D-26B9-46FF-84AC-FFE8034819D9}" presName="dummyConnPt" presStyleCnt="0"/>
      <dgm:spPr/>
    </dgm:pt>
    <dgm:pt modelId="{967EEF79-4D46-4449-8B9E-1231FA8D74ED}" type="pres">
      <dgm:prSet presAssocID="{6BEDB97D-26B9-46FF-84AC-FFE8034819D9}" presName="node" presStyleLbl="node1" presStyleIdx="7" presStyleCnt="12">
        <dgm:presLayoutVars>
          <dgm:bulletEnabled val="1"/>
        </dgm:presLayoutVars>
      </dgm:prSet>
      <dgm:spPr/>
      <dgm:t>
        <a:bodyPr/>
        <a:lstStyle/>
        <a:p>
          <a:endParaRPr lang="es-ES"/>
        </a:p>
      </dgm:t>
    </dgm:pt>
    <dgm:pt modelId="{C99AC231-BDBC-48A6-A2BD-F0B0FAD52905}" type="pres">
      <dgm:prSet presAssocID="{FE412A5B-469C-4C2A-B4D0-0CE0DD95C2C4}" presName="sibTrans" presStyleLbl="bgSibTrans2D1" presStyleIdx="7" presStyleCnt="11"/>
      <dgm:spPr/>
      <dgm:t>
        <a:bodyPr/>
        <a:lstStyle/>
        <a:p>
          <a:endParaRPr lang="es-ES"/>
        </a:p>
      </dgm:t>
    </dgm:pt>
    <dgm:pt modelId="{F554BDEA-8788-49F2-95A3-40DED198E411}" type="pres">
      <dgm:prSet presAssocID="{AE70F688-16F0-43D4-809E-0D6438A875D4}" presName="compNode" presStyleCnt="0"/>
      <dgm:spPr/>
    </dgm:pt>
    <dgm:pt modelId="{54B2570B-5A54-4CBE-B81C-C8A078B5BB35}" type="pres">
      <dgm:prSet presAssocID="{AE70F688-16F0-43D4-809E-0D6438A875D4}" presName="dummyConnPt" presStyleCnt="0"/>
      <dgm:spPr/>
    </dgm:pt>
    <dgm:pt modelId="{1E87D416-BB7C-46DF-8CD6-CA2A1A577B68}" type="pres">
      <dgm:prSet presAssocID="{AE70F688-16F0-43D4-809E-0D6438A875D4}" presName="node" presStyleLbl="node1" presStyleIdx="8" presStyleCnt="12">
        <dgm:presLayoutVars>
          <dgm:bulletEnabled val="1"/>
        </dgm:presLayoutVars>
      </dgm:prSet>
      <dgm:spPr/>
      <dgm:t>
        <a:bodyPr/>
        <a:lstStyle/>
        <a:p>
          <a:endParaRPr lang="es-ES"/>
        </a:p>
      </dgm:t>
    </dgm:pt>
    <dgm:pt modelId="{7BFCC8D6-7C6D-4526-A7D6-7489ECB29C44}" type="pres">
      <dgm:prSet presAssocID="{0A511018-A615-4809-8260-C6237A66B2C6}" presName="sibTrans" presStyleLbl="bgSibTrans2D1" presStyleIdx="8" presStyleCnt="11"/>
      <dgm:spPr/>
      <dgm:t>
        <a:bodyPr/>
        <a:lstStyle/>
        <a:p>
          <a:endParaRPr lang="es-ES"/>
        </a:p>
      </dgm:t>
    </dgm:pt>
    <dgm:pt modelId="{603233F3-AD2E-40FC-A5D5-43239B4DC1C8}" type="pres">
      <dgm:prSet presAssocID="{A33BCB09-02DA-4097-AB34-06FF36995FE7}" presName="compNode" presStyleCnt="0"/>
      <dgm:spPr/>
    </dgm:pt>
    <dgm:pt modelId="{1CA8BF8E-5D8E-46D6-8A42-0A7AA90764B4}" type="pres">
      <dgm:prSet presAssocID="{A33BCB09-02DA-4097-AB34-06FF36995FE7}" presName="dummyConnPt" presStyleCnt="0"/>
      <dgm:spPr/>
    </dgm:pt>
    <dgm:pt modelId="{7BF73E21-1523-4C29-BF1A-123AC4535DD0}" type="pres">
      <dgm:prSet presAssocID="{A33BCB09-02DA-4097-AB34-06FF36995FE7}" presName="node" presStyleLbl="node1" presStyleIdx="9" presStyleCnt="12">
        <dgm:presLayoutVars>
          <dgm:bulletEnabled val="1"/>
        </dgm:presLayoutVars>
      </dgm:prSet>
      <dgm:spPr/>
      <dgm:t>
        <a:bodyPr/>
        <a:lstStyle/>
        <a:p>
          <a:endParaRPr lang="es-ES"/>
        </a:p>
      </dgm:t>
    </dgm:pt>
    <dgm:pt modelId="{58FE009B-10EC-4A51-92F4-0BF8B907659D}" type="pres">
      <dgm:prSet presAssocID="{C64DE91F-71E5-405D-B137-9E587B93121E}" presName="sibTrans" presStyleLbl="bgSibTrans2D1" presStyleIdx="9" presStyleCnt="11"/>
      <dgm:spPr/>
      <dgm:t>
        <a:bodyPr/>
        <a:lstStyle/>
        <a:p>
          <a:endParaRPr lang="es-ES"/>
        </a:p>
      </dgm:t>
    </dgm:pt>
    <dgm:pt modelId="{50D80F77-D012-41D7-B2E1-802F9E609F24}" type="pres">
      <dgm:prSet presAssocID="{B48B45F9-1AD8-4606-BA15-516C17163D10}" presName="compNode" presStyleCnt="0"/>
      <dgm:spPr/>
    </dgm:pt>
    <dgm:pt modelId="{68191ABE-08D6-4C1E-9EF0-A85CAF87774E}" type="pres">
      <dgm:prSet presAssocID="{B48B45F9-1AD8-4606-BA15-516C17163D10}" presName="dummyConnPt" presStyleCnt="0"/>
      <dgm:spPr/>
    </dgm:pt>
    <dgm:pt modelId="{755C2008-24D1-480E-9216-9700C969BE79}" type="pres">
      <dgm:prSet presAssocID="{B48B45F9-1AD8-4606-BA15-516C17163D10}" presName="node" presStyleLbl="node1" presStyleIdx="10" presStyleCnt="12">
        <dgm:presLayoutVars>
          <dgm:bulletEnabled val="1"/>
        </dgm:presLayoutVars>
      </dgm:prSet>
      <dgm:spPr/>
      <dgm:t>
        <a:bodyPr/>
        <a:lstStyle/>
        <a:p>
          <a:endParaRPr lang="es-ES"/>
        </a:p>
      </dgm:t>
    </dgm:pt>
    <dgm:pt modelId="{5AAB046B-3E7A-4E09-95C1-E7B4A31AD42D}" type="pres">
      <dgm:prSet presAssocID="{CF8DE36C-872A-4C6A-A3B3-7838259916E0}" presName="sibTrans" presStyleLbl="bgSibTrans2D1" presStyleIdx="10" presStyleCnt="11"/>
      <dgm:spPr/>
      <dgm:t>
        <a:bodyPr/>
        <a:lstStyle/>
        <a:p>
          <a:endParaRPr lang="es-ES"/>
        </a:p>
      </dgm:t>
    </dgm:pt>
    <dgm:pt modelId="{D01CBB51-AF85-4C6B-8AC6-3BC9ED831A64}" type="pres">
      <dgm:prSet presAssocID="{4C030C20-165C-47B3-B0B3-1BF8DBB7886D}" presName="compNode" presStyleCnt="0"/>
      <dgm:spPr/>
    </dgm:pt>
    <dgm:pt modelId="{E07D8615-A00A-4023-A8B7-2DB6E7C3631D}" type="pres">
      <dgm:prSet presAssocID="{4C030C20-165C-47B3-B0B3-1BF8DBB7886D}" presName="dummyConnPt" presStyleCnt="0"/>
      <dgm:spPr/>
    </dgm:pt>
    <dgm:pt modelId="{4354F9D2-9EE7-4DF1-A8D1-D916771DFE29}" type="pres">
      <dgm:prSet presAssocID="{4C030C20-165C-47B3-B0B3-1BF8DBB7886D}" presName="node" presStyleLbl="node1" presStyleIdx="11" presStyleCnt="12">
        <dgm:presLayoutVars>
          <dgm:bulletEnabled val="1"/>
        </dgm:presLayoutVars>
      </dgm:prSet>
      <dgm:spPr/>
      <dgm:t>
        <a:bodyPr/>
        <a:lstStyle/>
        <a:p>
          <a:endParaRPr lang="es-ES"/>
        </a:p>
      </dgm:t>
    </dgm:pt>
  </dgm:ptLst>
  <dgm:cxnLst>
    <dgm:cxn modelId="{E9E3DCA5-6A32-4220-BD72-C042FCC9EBBC}" type="presOf" srcId="{6172B8D5-1073-4F42-A55E-9E96914CB9B5}" destId="{614488EB-CDFB-4324-8880-1D507F00BE78}" srcOrd="0" destOrd="0" presId="urn:microsoft.com/office/officeart/2005/8/layout/bProcess4"/>
    <dgm:cxn modelId="{B5462C21-ED80-4684-AB2C-52BE45271070}" type="presOf" srcId="{1DEB6A7C-29D1-4366-B83A-37A0CBCDCA0B}" destId="{0A99FF35-9A6F-42DF-890C-9F880F74DE9E}" srcOrd="0" destOrd="0" presId="urn:microsoft.com/office/officeart/2005/8/layout/bProcess4"/>
    <dgm:cxn modelId="{F64A484A-E488-450A-9D3D-1888AADFEF4C}" type="presOf" srcId="{B2F6A945-05A5-40B6-9331-E3B9DE9DCAFC}" destId="{DF70E2AA-FF6A-40CA-A76D-23E332B712B4}" srcOrd="0" destOrd="0" presId="urn:microsoft.com/office/officeart/2005/8/layout/bProcess4"/>
    <dgm:cxn modelId="{1966C0CA-9C7B-49D9-869B-BCF92FADF942}" type="presOf" srcId="{F23A8157-B58B-43E7-8F38-B1B0C0530586}" destId="{58132FCF-23C6-44E9-AE04-34F5CC2DE83F}" srcOrd="0" destOrd="0" presId="urn:microsoft.com/office/officeart/2005/8/layout/bProcess4"/>
    <dgm:cxn modelId="{2D497440-C772-4A5E-ACF3-398EB8587AFA}" type="presOf" srcId="{46FB24EB-D5CD-428B-AEF7-769518E54728}" destId="{53F79D75-BC9F-44F3-AF64-691B30ACE9A4}" srcOrd="0" destOrd="0" presId="urn:microsoft.com/office/officeart/2005/8/layout/bProcess4"/>
    <dgm:cxn modelId="{EE5DEE43-E487-4C2A-AEA0-0B69241CDFC5}" srcId="{46FB24EB-D5CD-428B-AEF7-769518E54728}" destId="{899DEC69-DA7E-4360-9237-3F034F42ACFE}" srcOrd="5" destOrd="0" parTransId="{C557B5D7-375C-4A5E-A6F9-D6548FC408B0}" sibTransId="{A6A19836-0DFB-448A-8682-1B948E5C1CA6}"/>
    <dgm:cxn modelId="{27659F3E-D498-42B3-AE0B-9201ECFB4761}" type="presOf" srcId="{DDA0EBD0-B600-4290-9641-3AF5DF2EC896}" destId="{D70F2BE1-6F0D-44C8-A57C-C7279797FF55}" srcOrd="0" destOrd="0" presId="urn:microsoft.com/office/officeart/2005/8/layout/bProcess4"/>
    <dgm:cxn modelId="{4F3807B7-0685-4746-A586-A696B18CA481}" srcId="{46FB24EB-D5CD-428B-AEF7-769518E54728}" destId="{B48B45F9-1AD8-4606-BA15-516C17163D10}" srcOrd="10" destOrd="0" parTransId="{54B57217-31D0-436D-9971-FDEA1A981858}" sibTransId="{CF8DE36C-872A-4C6A-A3B3-7838259916E0}"/>
    <dgm:cxn modelId="{11CFF59B-48C9-49C6-844F-92D61C6E56A7}" srcId="{46FB24EB-D5CD-428B-AEF7-769518E54728}" destId="{4C030C20-165C-47B3-B0B3-1BF8DBB7886D}" srcOrd="11" destOrd="0" parTransId="{DC5C507F-7BD5-4405-830D-11A14A9CA29F}" sibTransId="{C547787F-C245-42ED-900D-5AEFF4F46CC2}"/>
    <dgm:cxn modelId="{CBA29F3F-EB6B-4C66-AF5F-3EC102101EA9}" type="presOf" srcId="{E80D27F9-0D7F-435E-950B-FC22090B3817}" destId="{5019233D-F877-45FB-A848-B8F7F3287189}" srcOrd="0" destOrd="0" presId="urn:microsoft.com/office/officeart/2005/8/layout/bProcess4"/>
    <dgm:cxn modelId="{0D02799B-5D19-4677-83AF-70C4B7EDD316}" type="presOf" srcId="{C64DE91F-71E5-405D-B137-9E587B93121E}" destId="{58FE009B-10EC-4A51-92F4-0BF8B907659D}" srcOrd="0" destOrd="0" presId="urn:microsoft.com/office/officeart/2005/8/layout/bProcess4"/>
    <dgm:cxn modelId="{DB0E599F-A8D7-40D3-B61B-E4C7C68696A0}" srcId="{46FB24EB-D5CD-428B-AEF7-769518E54728}" destId="{20B4858C-76CB-4F36-A1D3-4797F8B025A7}" srcOrd="4" destOrd="0" parTransId="{86EFC2C2-99BF-45D7-9401-E5EC24B4F781}" sibTransId="{B2F6A945-05A5-40B6-9331-E3B9DE9DCAFC}"/>
    <dgm:cxn modelId="{E5C62B6D-0F61-4AF5-B762-23D057E19098}" type="presOf" srcId="{CF8DE36C-872A-4C6A-A3B3-7838259916E0}" destId="{5AAB046B-3E7A-4E09-95C1-E7B4A31AD42D}" srcOrd="0" destOrd="0" presId="urn:microsoft.com/office/officeart/2005/8/layout/bProcess4"/>
    <dgm:cxn modelId="{58F33C9D-99ED-4E15-B6D7-E19E7C85E771}" srcId="{46FB24EB-D5CD-428B-AEF7-769518E54728}" destId="{E80D27F9-0D7F-435E-950B-FC22090B3817}" srcOrd="0" destOrd="0" parTransId="{A48C4705-A578-4FB4-8D6E-D0CA77DD4034}" sibTransId="{6A32E320-13EE-4596-9F49-D4CB2500FFBF}"/>
    <dgm:cxn modelId="{1872AB62-0314-4082-BFD2-952CC2AEE050}" type="presOf" srcId="{6A32E320-13EE-4596-9F49-D4CB2500FFBF}" destId="{48224665-9D75-45CB-89AD-2D5D1766F900}" srcOrd="0" destOrd="0" presId="urn:microsoft.com/office/officeart/2005/8/layout/bProcess4"/>
    <dgm:cxn modelId="{E3E45196-31EC-46C1-B8AA-3FBFDA3091A3}" type="presOf" srcId="{4C030C20-165C-47B3-B0B3-1BF8DBB7886D}" destId="{4354F9D2-9EE7-4DF1-A8D1-D916771DFE29}" srcOrd="0" destOrd="0" presId="urn:microsoft.com/office/officeart/2005/8/layout/bProcess4"/>
    <dgm:cxn modelId="{7E84C433-1A4A-4D5A-8CF0-D4A6C10CA7CD}" type="presOf" srcId="{ADE7EF33-581C-4740-A0E4-490436175064}" destId="{D8922B07-79C7-417A-A95B-64C88312193A}" srcOrd="0" destOrd="0" presId="urn:microsoft.com/office/officeart/2005/8/layout/bProcess4"/>
    <dgm:cxn modelId="{E8E29184-3603-4E57-A41A-AC43989B9AD8}" type="presOf" srcId="{AE70F688-16F0-43D4-809E-0D6438A875D4}" destId="{1E87D416-BB7C-46DF-8CD6-CA2A1A577B68}" srcOrd="0" destOrd="0" presId="urn:microsoft.com/office/officeart/2005/8/layout/bProcess4"/>
    <dgm:cxn modelId="{5F4EB1D4-88A6-4E3E-B329-5AC912F5C2BD}" type="presOf" srcId="{6BEDB97D-26B9-46FF-84AC-FFE8034819D9}" destId="{967EEF79-4D46-4449-8B9E-1231FA8D74ED}" srcOrd="0" destOrd="0" presId="urn:microsoft.com/office/officeart/2005/8/layout/bProcess4"/>
    <dgm:cxn modelId="{EAE57640-DEC5-4B55-AFFD-49E3891641F8}" type="presOf" srcId="{20B4858C-76CB-4F36-A1D3-4797F8B025A7}" destId="{4366AE2A-78D8-4496-9750-2FE8020163BE}" srcOrd="0" destOrd="0" presId="urn:microsoft.com/office/officeart/2005/8/layout/bProcess4"/>
    <dgm:cxn modelId="{CD67758B-C5AD-489E-BB9B-108A004E3762}" srcId="{46FB24EB-D5CD-428B-AEF7-769518E54728}" destId="{6BEDB97D-26B9-46FF-84AC-FFE8034819D9}" srcOrd="7" destOrd="0" parTransId="{93256372-3A00-4879-9581-05CF398732B5}" sibTransId="{FE412A5B-469C-4C2A-B4D0-0CE0DD95C2C4}"/>
    <dgm:cxn modelId="{D7B4CB71-A71D-40A6-8A0B-5D6CB99032B5}" srcId="{46FB24EB-D5CD-428B-AEF7-769518E54728}" destId="{6172B8D5-1073-4F42-A55E-9E96914CB9B5}" srcOrd="3" destOrd="0" parTransId="{99E9AFC6-835C-4EB5-A6B7-9B318FAC6F21}" sibTransId="{EB38D632-6782-45B7-9ABA-8BADB7DE71B8}"/>
    <dgm:cxn modelId="{A0D40131-D193-445E-8AFA-340FFF4A1D60}" type="presOf" srcId="{A33BCB09-02DA-4097-AB34-06FF36995FE7}" destId="{7BF73E21-1523-4C29-BF1A-123AC4535DD0}" srcOrd="0" destOrd="0" presId="urn:microsoft.com/office/officeart/2005/8/layout/bProcess4"/>
    <dgm:cxn modelId="{12BFE614-9006-40B8-87D9-C14A43AA2C09}" srcId="{46FB24EB-D5CD-428B-AEF7-769518E54728}" destId="{F23A8157-B58B-43E7-8F38-B1B0C0530586}" srcOrd="1" destOrd="0" parTransId="{87FE8306-1307-4B10-A94D-BEE9E8361D41}" sibTransId="{DDA0EBD0-B600-4290-9641-3AF5DF2EC896}"/>
    <dgm:cxn modelId="{AB6C9028-1774-49A2-8F07-B88B6185A90E}" srcId="{46FB24EB-D5CD-428B-AEF7-769518E54728}" destId="{723BD4A1-C0AE-441A-B08C-0D1A689E1635}" srcOrd="6" destOrd="0" parTransId="{4582F78D-D47E-4C80-A195-D6F196CB9869}" sibTransId="{B88B98DD-1209-489C-9D2A-FEEA8BA4CDB7}"/>
    <dgm:cxn modelId="{D843A611-AD08-4762-886E-E8C4719334E1}" srcId="{46FB24EB-D5CD-428B-AEF7-769518E54728}" destId="{ADE7EF33-581C-4740-A0E4-490436175064}" srcOrd="2" destOrd="0" parTransId="{73B8D3A1-5E0E-4AA4-80CF-105518FE1D74}" sibTransId="{1DEB6A7C-29D1-4366-B83A-37A0CBCDCA0B}"/>
    <dgm:cxn modelId="{4EF1500F-2B65-4C8B-8E82-6B2AD9E5C2DA}" type="presOf" srcId="{B48B45F9-1AD8-4606-BA15-516C17163D10}" destId="{755C2008-24D1-480E-9216-9700C969BE79}" srcOrd="0" destOrd="0" presId="urn:microsoft.com/office/officeart/2005/8/layout/bProcess4"/>
    <dgm:cxn modelId="{B647444B-5B77-41F2-B11D-D42B4B148C57}" type="presOf" srcId="{0A511018-A615-4809-8260-C6237A66B2C6}" destId="{7BFCC8D6-7C6D-4526-A7D6-7489ECB29C44}" srcOrd="0" destOrd="0" presId="urn:microsoft.com/office/officeart/2005/8/layout/bProcess4"/>
    <dgm:cxn modelId="{A3BDEEA1-F2A9-48F1-A8B7-F47649FFDED2}" type="presOf" srcId="{899DEC69-DA7E-4360-9237-3F034F42ACFE}" destId="{EC1105FF-2427-41D0-AFE5-C189F9BF49AB}" srcOrd="0" destOrd="0" presId="urn:microsoft.com/office/officeart/2005/8/layout/bProcess4"/>
    <dgm:cxn modelId="{BE813803-987C-4852-8DDE-D9AA5880C8AA}" type="presOf" srcId="{FE412A5B-469C-4C2A-B4D0-0CE0DD95C2C4}" destId="{C99AC231-BDBC-48A6-A2BD-F0B0FAD52905}" srcOrd="0" destOrd="0" presId="urn:microsoft.com/office/officeart/2005/8/layout/bProcess4"/>
    <dgm:cxn modelId="{95B84C22-EF80-4DFE-BC4C-50C343099688}" type="presOf" srcId="{B88B98DD-1209-489C-9D2A-FEEA8BA4CDB7}" destId="{8A5896ED-CDEC-41D0-8616-DE0E8191DE3C}" srcOrd="0" destOrd="0" presId="urn:microsoft.com/office/officeart/2005/8/layout/bProcess4"/>
    <dgm:cxn modelId="{436033B3-F2A2-40B7-94F0-B524DB3F6DF4}" type="presOf" srcId="{A6A19836-0DFB-448A-8682-1B948E5C1CA6}" destId="{036375F2-6DF3-42BA-BD3A-9D441E009F52}" srcOrd="0" destOrd="0" presId="urn:microsoft.com/office/officeart/2005/8/layout/bProcess4"/>
    <dgm:cxn modelId="{CDD09B4A-C166-4EAD-9FDE-B3F9D8D5970D}" type="presOf" srcId="{723BD4A1-C0AE-441A-B08C-0D1A689E1635}" destId="{1BAAFFF3-465E-47A1-86CD-63B61EF8110A}" srcOrd="0" destOrd="0" presId="urn:microsoft.com/office/officeart/2005/8/layout/bProcess4"/>
    <dgm:cxn modelId="{6CC6F00A-2BFA-41E1-AFEA-57332FF4CFE1}" srcId="{46FB24EB-D5CD-428B-AEF7-769518E54728}" destId="{A33BCB09-02DA-4097-AB34-06FF36995FE7}" srcOrd="9" destOrd="0" parTransId="{EA20A80B-A623-4EE1-926F-C38E0C5B0EFE}" sibTransId="{C64DE91F-71E5-405D-B137-9E587B93121E}"/>
    <dgm:cxn modelId="{0B527116-C433-4F7A-9847-6101CC0EC4C7}" srcId="{46FB24EB-D5CD-428B-AEF7-769518E54728}" destId="{AE70F688-16F0-43D4-809E-0D6438A875D4}" srcOrd="8" destOrd="0" parTransId="{1DD53BD3-D04A-47DD-B9C7-E25DB30C6CDD}" sibTransId="{0A511018-A615-4809-8260-C6237A66B2C6}"/>
    <dgm:cxn modelId="{698DD399-79C9-4A2F-A083-D80DE6E8F2A6}" type="presOf" srcId="{EB38D632-6782-45B7-9ABA-8BADB7DE71B8}" destId="{074329ED-6112-4190-AB88-553B38C27A7D}" srcOrd="0" destOrd="0" presId="urn:microsoft.com/office/officeart/2005/8/layout/bProcess4"/>
    <dgm:cxn modelId="{748F7868-9143-43B0-A05C-4A8BBCC6D7C5}" type="presParOf" srcId="{53F79D75-BC9F-44F3-AF64-691B30ACE9A4}" destId="{23F67785-EFAF-4335-9F71-9C093E1FD501}" srcOrd="0" destOrd="0" presId="urn:microsoft.com/office/officeart/2005/8/layout/bProcess4"/>
    <dgm:cxn modelId="{FF3A7DFE-B596-4795-A0DB-266E515D81D9}" type="presParOf" srcId="{23F67785-EFAF-4335-9F71-9C093E1FD501}" destId="{D59F545C-262B-4E11-843F-D12F6DB07A5D}" srcOrd="0" destOrd="0" presId="urn:microsoft.com/office/officeart/2005/8/layout/bProcess4"/>
    <dgm:cxn modelId="{1510C7B3-B525-44E0-A361-844BD584F580}" type="presParOf" srcId="{23F67785-EFAF-4335-9F71-9C093E1FD501}" destId="{5019233D-F877-45FB-A848-B8F7F3287189}" srcOrd="1" destOrd="0" presId="urn:microsoft.com/office/officeart/2005/8/layout/bProcess4"/>
    <dgm:cxn modelId="{B0CF039D-8DEF-459A-88DC-D6FE7E7A8186}" type="presParOf" srcId="{53F79D75-BC9F-44F3-AF64-691B30ACE9A4}" destId="{48224665-9D75-45CB-89AD-2D5D1766F900}" srcOrd="1" destOrd="0" presId="urn:microsoft.com/office/officeart/2005/8/layout/bProcess4"/>
    <dgm:cxn modelId="{E82383B1-6C2B-4530-B310-EBD2FB4D29A4}" type="presParOf" srcId="{53F79D75-BC9F-44F3-AF64-691B30ACE9A4}" destId="{1A974A47-BB4F-4642-A6BE-A197CEB4626E}" srcOrd="2" destOrd="0" presId="urn:microsoft.com/office/officeart/2005/8/layout/bProcess4"/>
    <dgm:cxn modelId="{5957972E-8CC5-4B81-84E3-998E24689BA7}" type="presParOf" srcId="{1A974A47-BB4F-4642-A6BE-A197CEB4626E}" destId="{FEE0FB08-F985-4207-8460-560436315323}" srcOrd="0" destOrd="0" presId="urn:microsoft.com/office/officeart/2005/8/layout/bProcess4"/>
    <dgm:cxn modelId="{7DC70052-3C88-43B3-8620-E64D164CE739}" type="presParOf" srcId="{1A974A47-BB4F-4642-A6BE-A197CEB4626E}" destId="{58132FCF-23C6-44E9-AE04-34F5CC2DE83F}" srcOrd="1" destOrd="0" presId="urn:microsoft.com/office/officeart/2005/8/layout/bProcess4"/>
    <dgm:cxn modelId="{3E4244B7-C7F7-4F4A-A6DB-635B5E30F92A}" type="presParOf" srcId="{53F79D75-BC9F-44F3-AF64-691B30ACE9A4}" destId="{D70F2BE1-6F0D-44C8-A57C-C7279797FF55}" srcOrd="3" destOrd="0" presId="urn:microsoft.com/office/officeart/2005/8/layout/bProcess4"/>
    <dgm:cxn modelId="{E44667DC-7C9E-4210-818F-407626FB79FC}" type="presParOf" srcId="{53F79D75-BC9F-44F3-AF64-691B30ACE9A4}" destId="{D0331A50-2A04-446B-BCB9-2BCA4F1E6B03}" srcOrd="4" destOrd="0" presId="urn:microsoft.com/office/officeart/2005/8/layout/bProcess4"/>
    <dgm:cxn modelId="{0BB57457-7F20-4C52-B8DC-FB8BACC79F4D}" type="presParOf" srcId="{D0331A50-2A04-446B-BCB9-2BCA4F1E6B03}" destId="{F6F8B779-AB66-4CF3-A16C-8987E0F2B694}" srcOrd="0" destOrd="0" presId="urn:microsoft.com/office/officeart/2005/8/layout/bProcess4"/>
    <dgm:cxn modelId="{B0392743-95D5-432B-B87F-8D7943BD6D85}" type="presParOf" srcId="{D0331A50-2A04-446B-BCB9-2BCA4F1E6B03}" destId="{D8922B07-79C7-417A-A95B-64C88312193A}" srcOrd="1" destOrd="0" presId="urn:microsoft.com/office/officeart/2005/8/layout/bProcess4"/>
    <dgm:cxn modelId="{0B822C09-37B2-46A1-886F-11859866BFAF}" type="presParOf" srcId="{53F79D75-BC9F-44F3-AF64-691B30ACE9A4}" destId="{0A99FF35-9A6F-42DF-890C-9F880F74DE9E}" srcOrd="5" destOrd="0" presId="urn:microsoft.com/office/officeart/2005/8/layout/bProcess4"/>
    <dgm:cxn modelId="{D2D368E7-7619-42C4-9CC9-C8F115F087AC}" type="presParOf" srcId="{53F79D75-BC9F-44F3-AF64-691B30ACE9A4}" destId="{3B6B22D7-3AB2-4802-810A-61BFD8367E29}" srcOrd="6" destOrd="0" presId="urn:microsoft.com/office/officeart/2005/8/layout/bProcess4"/>
    <dgm:cxn modelId="{1D540C9F-A280-4C79-9F7D-0E049B7CE448}" type="presParOf" srcId="{3B6B22D7-3AB2-4802-810A-61BFD8367E29}" destId="{5A74AB4D-3C8F-42CA-AEA5-A9E76D54A18C}" srcOrd="0" destOrd="0" presId="urn:microsoft.com/office/officeart/2005/8/layout/bProcess4"/>
    <dgm:cxn modelId="{F8AB85DC-9D38-44F2-910F-BC0535AAFA47}" type="presParOf" srcId="{3B6B22D7-3AB2-4802-810A-61BFD8367E29}" destId="{614488EB-CDFB-4324-8880-1D507F00BE78}" srcOrd="1" destOrd="0" presId="urn:microsoft.com/office/officeart/2005/8/layout/bProcess4"/>
    <dgm:cxn modelId="{AA0BE620-F2C3-4C01-B48F-7F1D2AE14457}" type="presParOf" srcId="{53F79D75-BC9F-44F3-AF64-691B30ACE9A4}" destId="{074329ED-6112-4190-AB88-553B38C27A7D}" srcOrd="7" destOrd="0" presId="urn:microsoft.com/office/officeart/2005/8/layout/bProcess4"/>
    <dgm:cxn modelId="{8D101B5E-6871-4593-87B3-135B63A13AE1}" type="presParOf" srcId="{53F79D75-BC9F-44F3-AF64-691B30ACE9A4}" destId="{BBE8FA65-4F48-40B4-8C52-6756C0F6E764}" srcOrd="8" destOrd="0" presId="urn:microsoft.com/office/officeart/2005/8/layout/bProcess4"/>
    <dgm:cxn modelId="{35E80C68-5CC3-4898-BCD9-DCC6220F536D}" type="presParOf" srcId="{BBE8FA65-4F48-40B4-8C52-6756C0F6E764}" destId="{E20E174E-6A65-472E-A8C7-3533671E2B69}" srcOrd="0" destOrd="0" presId="urn:microsoft.com/office/officeart/2005/8/layout/bProcess4"/>
    <dgm:cxn modelId="{E581AA4D-251A-462F-AA29-FF0EDADC2D41}" type="presParOf" srcId="{BBE8FA65-4F48-40B4-8C52-6756C0F6E764}" destId="{4366AE2A-78D8-4496-9750-2FE8020163BE}" srcOrd="1" destOrd="0" presId="urn:microsoft.com/office/officeart/2005/8/layout/bProcess4"/>
    <dgm:cxn modelId="{7348B52A-6374-46BD-94DF-8F905CB7499D}" type="presParOf" srcId="{53F79D75-BC9F-44F3-AF64-691B30ACE9A4}" destId="{DF70E2AA-FF6A-40CA-A76D-23E332B712B4}" srcOrd="9" destOrd="0" presId="urn:microsoft.com/office/officeart/2005/8/layout/bProcess4"/>
    <dgm:cxn modelId="{CEAC63B6-1099-4C0D-B7EC-0CEB358FB9AD}" type="presParOf" srcId="{53F79D75-BC9F-44F3-AF64-691B30ACE9A4}" destId="{F22A6560-A7A8-4633-953E-CE7268B88D71}" srcOrd="10" destOrd="0" presId="urn:microsoft.com/office/officeart/2005/8/layout/bProcess4"/>
    <dgm:cxn modelId="{1BC8CF45-8EBE-4C0E-A0DF-A78E931532F4}" type="presParOf" srcId="{F22A6560-A7A8-4633-953E-CE7268B88D71}" destId="{9E2E5B73-FE1F-422F-9D4D-89689D5F7375}" srcOrd="0" destOrd="0" presId="urn:microsoft.com/office/officeart/2005/8/layout/bProcess4"/>
    <dgm:cxn modelId="{327A1F65-AA7A-4557-A8D5-48190EEFE17B}" type="presParOf" srcId="{F22A6560-A7A8-4633-953E-CE7268B88D71}" destId="{EC1105FF-2427-41D0-AFE5-C189F9BF49AB}" srcOrd="1" destOrd="0" presId="urn:microsoft.com/office/officeart/2005/8/layout/bProcess4"/>
    <dgm:cxn modelId="{153F8EFE-4383-4CC6-BEE5-B4E3E5362493}" type="presParOf" srcId="{53F79D75-BC9F-44F3-AF64-691B30ACE9A4}" destId="{036375F2-6DF3-42BA-BD3A-9D441E009F52}" srcOrd="11" destOrd="0" presId="urn:microsoft.com/office/officeart/2005/8/layout/bProcess4"/>
    <dgm:cxn modelId="{71C982A9-A3CD-4C70-AD95-29F42E7ABBAC}" type="presParOf" srcId="{53F79D75-BC9F-44F3-AF64-691B30ACE9A4}" destId="{F1C15172-8EA8-46BC-9469-B2DE0B14DB09}" srcOrd="12" destOrd="0" presId="urn:microsoft.com/office/officeart/2005/8/layout/bProcess4"/>
    <dgm:cxn modelId="{DBD2AC93-61F1-46A1-BBB4-A71678B7087F}" type="presParOf" srcId="{F1C15172-8EA8-46BC-9469-B2DE0B14DB09}" destId="{F90E2835-B11F-4B9D-A98A-526F3571999E}" srcOrd="0" destOrd="0" presId="urn:microsoft.com/office/officeart/2005/8/layout/bProcess4"/>
    <dgm:cxn modelId="{D03CA16F-0D14-49E5-8DAC-F65362C417C3}" type="presParOf" srcId="{F1C15172-8EA8-46BC-9469-B2DE0B14DB09}" destId="{1BAAFFF3-465E-47A1-86CD-63B61EF8110A}" srcOrd="1" destOrd="0" presId="urn:microsoft.com/office/officeart/2005/8/layout/bProcess4"/>
    <dgm:cxn modelId="{4CB060A5-3ABD-4283-9765-7C56F9C553B6}" type="presParOf" srcId="{53F79D75-BC9F-44F3-AF64-691B30ACE9A4}" destId="{8A5896ED-CDEC-41D0-8616-DE0E8191DE3C}" srcOrd="13" destOrd="0" presId="urn:microsoft.com/office/officeart/2005/8/layout/bProcess4"/>
    <dgm:cxn modelId="{DF4AB639-8938-44F2-8A4C-56D27341492A}" type="presParOf" srcId="{53F79D75-BC9F-44F3-AF64-691B30ACE9A4}" destId="{41E4266D-A92B-4757-87F7-4340D0B378FB}" srcOrd="14" destOrd="0" presId="urn:microsoft.com/office/officeart/2005/8/layout/bProcess4"/>
    <dgm:cxn modelId="{BD60E483-17E9-4D05-B74C-DC53FB2297A8}" type="presParOf" srcId="{41E4266D-A92B-4757-87F7-4340D0B378FB}" destId="{DEFD2884-9298-419D-AF55-81DB54AF4AD1}" srcOrd="0" destOrd="0" presId="urn:microsoft.com/office/officeart/2005/8/layout/bProcess4"/>
    <dgm:cxn modelId="{E8D27D3D-DDBF-4322-9EC2-836899F464C6}" type="presParOf" srcId="{41E4266D-A92B-4757-87F7-4340D0B378FB}" destId="{967EEF79-4D46-4449-8B9E-1231FA8D74ED}" srcOrd="1" destOrd="0" presId="urn:microsoft.com/office/officeart/2005/8/layout/bProcess4"/>
    <dgm:cxn modelId="{DCCC600E-B60B-4BE1-82CA-DBDF4F08DB0F}" type="presParOf" srcId="{53F79D75-BC9F-44F3-AF64-691B30ACE9A4}" destId="{C99AC231-BDBC-48A6-A2BD-F0B0FAD52905}" srcOrd="15" destOrd="0" presId="urn:microsoft.com/office/officeart/2005/8/layout/bProcess4"/>
    <dgm:cxn modelId="{3B5A33BD-3B05-48E3-A1D6-78CB527D0049}" type="presParOf" srcId="{53F79D75-BC9F-44F3-AF64-691B30ACE9A4}" destId="{F554BDEA-8788-49F2-95A3-40DED198E411}" srcOrd="16" destOrd="0" presId="urn:microsoft.com/office/officeart/2005/8/layout/bProcess4"/>
    <dgm:cxn modelId="{156855D4-7350-47B5-B8C7-C46D806DCA87}" type="presParOf" srcId="{F554BDEA-8788-49F2-95A3-40DED198E411}" destId="{54B2570B-5A54-4CBE-B81C-C8A078B5BB35}" srcOrd="0" destOrd="0" presId="urn:microsoft.com/office/officeart/2005/8/layout/bProcess4"/>
    <dgm:cxn modelId="{D1285574-9C6F-4D21-A30F-9EF1DE34A083}" type="presParOf" srcId="{F554BDEA-8788-49F2-95A3-40DED198E411}" destId="{1E87D416-BB7C-46DF-8CD6-CA2A1A577B68}" srcOrd="1" destOrd="0" presId="urn:microsoft.com/office/officeart/2005/8/layout/bProcess4"/>
    <dgm:cxn modelId="{E613D6B8-FE87-49CB-AB15-E9CC0BD5E221}" type="presParOf" srcId="{53F79D75-BC9F-44F3-AF64-691B30ACE9A4}" destId="{7BFCC8D6-7C6D-4526-A7D6-7489ECB29C44}" srcOrd="17" destOrd="0" presId="urn:microsoft.com/office/officeart/2005/8/layout/bProcess4"/>
    <dgm:cxn modelId="{CA356D71-BE82-46D4-AF6B-DB214BC7BEEC}" type="presParOf" srcId="{53F79D75-BC9F-44F3-AF64-691B30ACE9A4}" destId="{603233F3-AD2E-40FC-A5D5-43239B4DC1C8}" srcOrd="18" destOrd="0" presId="urn:microsoft.com/office/officeart/2005/8/layout/bProcess4"/>
    <dgm:cxn modelId="{FFA6A0DC-3528-4535-9168-28DD1C8C62EF}" type="presParOf" srcId="{603233F3-AD2E-40FC-A5D5-43239B4DC1C8}" destId="{1CA8BF8E-5D8E-46D6-8A42-0A7AA90764B4}" srcOrd="0" destOrd="0" presId="urn:microsoft.com/office/officeart/2005/8/layout/bProcess4"/>
    <dgm:cxn modelId="{49E7A564-899E-4EDA-B88F-48626AC32EBF}" type="presParOf" srcId="{603233F3-AD2E-40FC-A5D5-43239B4DC1C8}" destId="{7BF73E21-1523-4C29-BF1A-123AC4535DD0}" srcOrd="1" destOrd="0" presId="urn:microsoft.com/office/officeart/2005/8/layout/bProcess4"/>
    <dgm:cxn modelId="{1828CCF1-5986-4C91-AB8A-2FCEC7F524D7}" type="presParOf" srcId="{53F79D75-BC9F-44F3-AF64-691B30ACE9A4}" destId="{58FE009B-10EC-4A51-92F4-0BF8B907659D}" srcOrd="19" destOrd="0" presId="urn:microsoft.com/office/officeart/2005/8/layout/bProcess4"/>
    <dgm:cxn modelId="{7BB8C1B6-C9E3-4927-98DA-DFFA621D6203}" type="presParOf" srcId="{53F79D75-BC9F-44F3-AF64-691B30ACE9A4}" destId="{50D80F77-D012-41D7-B2E1-802F9E609F24}" srcOrd="20" destOrd="0" presId="urn:microsoft.com/office/officeart/2005/8/layout/bProcess4"/>
    <dgm:cxn modelId="{AE42EF89-D6B3-4F35-BDD6-4FCEEC1CAF54}" type="presParOf" srcId="{50D80F77-D012-41D7-B2E1-802F9E609F24}" destId="{68191ABE-08D6-4C1E-9EF0-A85CAF87774E}" srcOrd="0" destOrd="0" presId="urn:microsoft.com/office/officeart/2005/8/layout/bProcess4"/>
    <dgm:cxn modelId="{28F96AB9-13DF-4858-908E-1558EB203B86}" type="presParOf" srcId="{50D80F77-D012-41D7-B2E1-802F9E609F24}" destId="{755C2008-24D1-480E-9216-9700C969BE79}" srcOrd="1" destOrd="0" presId="urn:microsoft.com/office/officeart/2005/8/layout/bProcess4"/>
    <dgm:cxn modelId="{324FB718-0D44-4319-AD66-31EB8559C4D3}" type="presParOf" srcId="{53F79D75-BC9F-44F3-AF64-691B30ACE9A4}" destId="{5AAB046B-3E7A-4E09-95C1-E7B4A31AD42D}" srcOrd="21" destOrd="0" presId="urn:microsoft.com/office/officeart/2005/8/layout/bProcess4"/>
    <dgm:cxn modelId="{D2AA6BD6-1FEC-4C9C-9D98-79A3C88E08CB}" type="presParOf" srcId="{53F79D75-BC9F-44F3-AF64-691B30ACE9A4}" destId="{D01CBB51-AF85-4C6B-8AC6-3BC9ED831A64}" srcOrd="22" destOrd="0" presId="urn:microsoft.com/office/officeart/2005/8/layout/bProcess4"/>
    <dgm:cxn modelId="{F07E0980-7420-4150-8E3D-B83F906AAA93}" type="presParOf" srcId="{D01CBB51-AF85-4C6B-8AC6-3BC9ED831A64}" destId="{E07D8615-A00A-4023-A8B7-2DB6E7C3631D}" srcOrd="0" destOrd="0" presId="urn:microsoft.com/office/officeart/2005/8/layout/bProcess4"/>
    <dgm:cxn modelId="{E67C73A2-DD20-4E25-8340-A079133B6B73}" type="presParOf" srcId="{D01CBB51-AF85-4C6B-8AC6-3BC9ED831A64}" destId="{4354F9D2-9EE7-4DF1-A8D1-D916771DFE2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24665-9D75-45CB-89AD-2D5D1766F900}">
      <dsp:nvSpPr>
        <dsp:cNvPr id="0" name=""/>
        <dsp:cNvSpPr/>
      </dsp:nvSpPr>
      <dsp:spPr>
        <a:xfrm rot="5400000">
          <a:off x="52703" y="848256"/>
          <a:ext cx="1320411" cy="15951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19233D-F877-45FB-A848-B8F7F3287189}">
      <dsp:nvSpPr>
        <dsp:cNvPr id="0" name=""/>
        <dsp:cNvSpPr/>
      </dsp:nvSpPr>
      <dsp:spPr>
        <a:xfrm>
          <a:off x="354000" y="1945"/>
          <a:ext cx="1772372" cy="10634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PORTADA</a:t>
          </a:r>
          <a:endParaRPr lang="es-ES" sz="1500" b="1" kern="1200" dirty="0">
            <a:latin typeface="Bahnschrift Light" panose="020B0502040204020203" pitchFamily="34" charset="0"/>
          </a:endParaRPr>
        </a:p>
      </dsp:txBody>
      <dsp:txXfrm>
        <a:off x="385147" y="33092"/>
        <a:ext cx="1710078" cy="1001129"/>
      </dsp:txXfrm>
    </dsp:sp>
    <dsp:sp modelId="{D70F2BE1-6F0D-44C8-A57C-C7279797FF55}">
      <dsp:nvSpPr>
        <dsp:cNvPr id="0" name=""/>
        <dsp:cNvSpPr/>
      </dsp:nvSpPr>
      <dsp:spPr>
        <a:xfrm rot="5400000">
          <a:off x="52703" y="2177536"/>
          <a:ext cx="1320411" cy="159513"/>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132FCF-23C6-44E9-AE04-34F5CC2DE83F}">
      <dsp:nvSpPr>
        <dsp:cNvPr id="0" name=""/>
        <dsp:cNvSpPr/>
      </dsp:nvSpPr>
      <dsp:spPr>
        <a:xfrm>
          <a:off x="354000" y="1331225"/>
          <a:ext cx="1772372" cy="10634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DATOS INFORMATIVOS</a:t>
          </a:r>
          <a:endParaRPr lang="es-ES" sz="1500" b="1" kern="1200" dirty="0">
            <a:latin typeface="Bahnschrift Light" panose="020B0502040204020203" pitchFamily="34" charset="0"/>
          </a:endParaRPr>
        </a:p>
      </dsp:txBody>
      <dsp:txXfrm>
        <a:off x="385147" y="1362372"/>
        <a:ext cx="1710078" cy="1001129"/>
      </dsp:txXfrm>
    </dsp:sp>
    <dsp:sp modelId="{0A99FF35-9A6F-42DF-890C-9F880F74DE9E}">
      <dsp:nvSpPr>
        <dsp:cNvPr id="0" name=""/>
        <dsp:cNvSpPr/>
      </dsp:nvSpPr>
      <dsp:spPr>
        <a:xfrm rot="5400000">
          <a:off x="52703" y="3506816"/>
          <a:ext cx="1320411" cy="159513"/>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922B07-79C7-417A-A95B-64C88312193A}">
      <dsp:nvSpPr>
        <dsp:cNvPr id="0" name=""/>
        <dsp:cNvSpPr/>
      </dsp:nvSpPr>
      <dsp:spPr>
        <a:xfrm>
          <a:off x="354000" y="2660504"/>
          <a:ext cx="1772372" cy="106342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DIRECTORIOS: IE, familias, aliados.</a:t>
          </a:r>
          <a:endParaRPr lang="es-ES" sz="1500" b="1" kern="1200" dirty="0">
            <a:latin typeface="Bahnschrift Light" panose="020B0502040204020203" pitchFamily="34" charset="0"/>
          </a:endParaRPr>
        </a:p>
      </dsp:txBody>
      <dsp:txXfrm>
        <a:off x="385147" y="2691651"/>
        <a:ext cx="1710078" cy="1001129"/>
      </dsp:txXfrm>
    </dsp:sp>
    <dsp:sp modelId="{074329ED-6112-4190-AB88-553B38C27A7D}">
      <dsp:nvSpPr>
        <dsp:cNvPr id="0" name=""/>
        <dsp:cNvSpPr/>
      </dsp:nvSpPr>
      <dsp:spPr>
        <a:xfrm>
          <a:off x="717343" y="4171455"/>
          <a:ext cx="2348387" cy="159513"/>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4488EB-CDFB-4324-8880-1D507F00BE78}">
      <dsp:nvSpPr>
        <dsp:cNvPr id="0" name=""/>
        <dsp:cNvSpPr/>
      </dsp:nvSpPr>
      <dsp:spPr>
        <a:xfrm>
          <a:off x="354000" y="3989784"/>
          <a:ext cx="1772372" cy="10634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ASISTENCIARIO</a:t>
          </a:r>
          <a:endParaRPr lang="es-ES" sz="1500" b="1" kern="1200" dirty="0">
            <a:latin typeface="Bahnschrift Light" panose="020B0502040204020203" pitchFamily="34" charset="0"/>
          </a:endParaRPr>
        </a:p>
      </dsp:txBody>
      <dsp:txXfrm>
        <a:off x="385147" y="4020931"/>
        <a:ext cx="1710078" cy="1001129"/>
      </dsp:txXfrm>
    </dsp:sp>
    <dsp:sp modelId="{DF70E2AA-FF6A-40CA-A76D-23E332B712B4}">
      <dsp:nvSpPr>
        <dsp:cNvPr id="0" name=""/>
        <dsp:cNvSpPr/>
      </dsp:nvSpPr>
      <dsp:spPr>
        <a:xfrm rot="16200000">
          <a:off x="2409959" y="3506816"/>
          <a:ext cx="1320411" cy="159513"/>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66AE2A-78D8-4496-9750-2FE8020163BE}">
      <dsp:nvSpPr>
        <dsp:cNvPr id="0" name=""/>
        <dsp:cNvSpPr/>
      </dsp:nvSpPr>
      <dsp:spPr>
        <a:xfrm>
          <a:off x="2711256" y="3989784"/>
          <a:ext cx="1772372" cy="10634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PLANIFICACIÓN (Unidades didácticas y sesiones)</a:t>
          </a:r>
          <a:endParaRPr lang="es-ES" sz="1500" b="1" kern="1200" dirty="0">
            <a:latin typeface="Bahnschrift Light" panose="020B0502040204020203" pitchFamily="34" charset="0"/>
          </a:endParaRPr>
        </a:p>
      </dsp:txBody>
      <dsp:txXfrm>
        <a:off x="2742403" y="4020931"/>
        <a:ext cx="1710078" cy="1001129"/>
      </dsp:txXfrm>
    </dsp:sp>
    <dsp:sp modelId="{036375F2-6DF3-42BA-BD3A-9D441E009F52}">
      <dsp:nvSpPr>
        <dsp:cNvPr id="0" name=""/>
        <dsp:cNvSpPr/>
      </dsp:nvSpPr>
      <dsp:spPr>
        <a:xfrm rot="16200000">
          <a:off x="2409959" y="2177536"/>
          <a:ext cx="1320411" cy="15951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1105FF-2427-41D0-AFE5-C189F9BF49AB}">
      <dsp:nvSpPr>
        <dsp:cNvPr id="0" name=""/>
        <dsp:cNvSpPr/>
      </dsp:nvSpPr>
      <dsp:spPr>
        <a:xfrm>
          <a:off x="2711256" y="2660504"/>
          <a:ext cx="1772372" cy="10634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EVIDENCIAS DE APRENDIZAJE (significativos)</a:t>
          </a:r>
          <a:endParaRPr lang="es-ES" sz="1500" b="1" kern="1200" dirty="0">
            <a:latin typeface="Bahnschrift Light" panose="020B0502040204020203" pitchFamily="34" charset="0"/>
          </a:endParaRPr>
        </a:p>
      </dsp:txBody>
      <dsp:txXfrm>
        <a:off x="2742403" y="2691651"/>
        <a:ext cx="1710078" cy="1001129"/>
      </dsp:txXfrm>
    </dsp:sp>
    <dsp:sp modelId="{8A5896ED-CDEC-41D0-8616-DE0E8191DE3C}">
      <dsp:nvSpPr>
        <dsp:cNvPr id="0" name=""/>
        <dsp:cNvSpPr/>
      </dsp:nvSpPr>
      <dsp:spPr>
        <a:xfrm rot="16200000">
          <a:off x="2409959" y="848256"/>
          <a:ext cx="1320411" cy="159513"/>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AAFFF3-465E-47A1-86CD-63B61EF8110A}">
      <dsp:nvSpPr>
        <dsp:cNvPr id="0" name=""/>
        <dsp:cNvSpPr/>
      </dsp:nvSpPr>
      <dsp:spPr>
        <a:xfrm>
          <a:off x="2711256" y="1331225"/>
          <a:ext cx="1772372" cy="10634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EVALUACIÓN/ REGISTRO (Instrumentos)</a:t>
          </a:r>
          <a:endParaRPr lang="es-ES" sz="1500" b="1" kern="1200" dirty="0">
            <a:latin typeface="Bahnschrift Light" panose="020B0502040204020203" pitchFamily="34" charset="0"/>
          </a:endParaRPr>
        </a:p>
      </dsp:txBody>
      <dsp:txXfrm>
        <a:off x="2742403" y="1362372"/>
        <a:ext cx="1710078" cy="1001129"/>
      </dsp:txXfrm>
    </dsp:sp>
    <dsp:sp modelId="{C99AC231-BDBC-48A6-A2BD-F0B0FAD52905}">
      <dsp:nvSpPr>
        <dsp:cNvPr id="0" name=""/>
        <dsp:cNvSpPr/>
      </dsp:nvSpPr>
      <dsp:spPr>
        <a:xfrm>
          <a:off x="3074598" y="183617"/>
          <a:ext cx="2348387" cy="159513"/>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7EEF79-4D46-4449-8B9E-1231FA8D74ED}">
      <dsp:nvSpPr>
        <dsp:cNvPr id="0" name=""/>
        <dsp:cNvSpPr/>
      </dsp:nvSpPr>
      <dsp:spPr>
        <a:xfrm>
          <a:off x="2711256" y="1945"/>
          <a:ext cx="1772372" cy="106342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INTERPRETACIONES/ ANÁLISIS</a:t>
          </a:r>
          <a:endParaRPr lang="es-ES" sz="1500" b="1" kern="1200" dirty="0">
            <a:latin typeface="Bahnschrift Light" panose="020B0502040204020203" pitchFamily="34" charset="0"/>
          </a:endParaRPr>
        </a:p>
      </dsp:txBody>
      <dsp:txXfrm>
        <a:off x="2742403" y="33092"/>
        <a:ext cx="1710078" cy="1001129"/>
      </dsp:txXfrm>
    </dsp:sp>
    <dsp:sp modelId="{7BFCC8D6-7C6D-4526-A7D6-7489ECB29C44}">
      <dsp:nvSpPr>
        <dsp:cNvPr id="0" name=""/>
        <dsp:cNvSpPr/>
      </dsp:nvSpPr>
      <dsp:spPr>
        <a:xfrm rot="5400000">
          <a:off x="4767214" y="848256"/>
          <a:ext cx="1320411" cy="159513"/>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87D416-BB7C-46DF-8CD6-CA2A1A577B68}">
      <dsp:nvSpPr>
        <dsp:cNvPr id="0" name=""/>
        <dsp:cNvSpPr/>
      </dsp:nvSpPr>
      <dsp:spPr>
        <a:xfrm>
          <a:off x="5068511" y="1945"/>
          <a:ext cx="1772372" cy="10634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ANECDOTARIO</a:t>
          </a:r>
          <a:endParaRPr lang="es-ES" sz="1500" b="1" kern="1200" dirty="0">
            <a:latin typeface="Bahnschrift Light" panose="020B0502040204020203" pitchFamily="34" charset="0"/>
          </a:endParaRPr>
        </a:p>
      </dsp:txBody>
      <dsp:txXfrm>
        <a:off x="5099658" y="33092"/>
        <a:ext cx="1710078" cy="1001129"/>
      </dsp:txXfrm>
    </dsp:sp>
    <dsp:sp modelId="{58FE009B-10EC-4A51-92F4-0BF8B907659D}">
      <dsp:nvSpPr>
        <dsp:cNvPr id="0" name=""/>
        <dsp:cNvSpPr/>
      </dsp:nvSpPr>
      <dsp:spPr>
        <a:xfrm rot="5400000">
          <a:off x="4767214" y="2177536"/>
          <a:ext cx="1320411" cy="159513"/>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F73E21-1523-4C29-BF1A-123AC4535DD0}">
      <dsp:nvSpPr>
        <dsp:cNvPr id="0" name=""/>
        <dsp:cNvSpPr/>
      </dsp:nvSpPr>
      <dsp:spPr>
        <a:xfrm>
          <a:off x="5068511" y="1331225"/>
          <a:ext cx="1772372" cy="10634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REFLEXIONES</a:t>
          </a:r>
          <a:endParaRPr lang="es-ES" sz="1500" b="1" kern="1200" dirty="0">
            <a:latin typeface="Bahnschrift Light" panose="020B0502040204020203" pitchFamily="34" charset="0"/>
          </a:endParaRPr>
        </a:p>
      </dsp:txBody>
      <dsp:txXfrm>
        <a:off x="5099658" y="1362372"/>
        <a:ext cx="1710078" cy="1001129"/>
      </dsp:txXfrm>
    </dsp:sp>
    <dsp:sp modelId="{5AAB046B-3E7A-4E09-95C1-E7B4A31AD42D}">
      <dsp:nvSpPr>
        <dsp:cNvPr id="0" name=""/>
        <dsp:cNvSpPr/>
      </dsp:nvSpPr>
      <dsp:spPr>
        <a:xfrm rot="5400000">
          <a:off x="4767214" y="3506816"/>
          <a:ext cx="1320411" cy="15951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5C2008-24D1-480E-9216-9700C969BE79}">
      <dsp:nvSpPr>
        <dsp:cNvPr id="0" name=""/>
        <dsp:cNvSpPr/>
      </dsp:nvSpPr>
      <dsp:spPr>
        <a:xfrm>
          <a:off x="5068511" y="2660504"/>
          <a:ext cx="1772372" cy="10634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PLANES</a:t>
          </a:r>
          <a:endParaRPr lang="es-ES" sz="1500" b="1" kern="1200" dirty="0">
            <a:latin typeface="Bahnschrift Light" panose="020B0502040204020203" pitchFamily="34" charset="0"/>
          </a:endParaRPr>
        </a:p>
      </dsp:txBody>
      <dsp:txXfrm>
        <a:off x="5099658" y="2691651"/>
        <a:ext cx="1710078" cy="1001129"/>
      </dsp:txXfrm>
    </dsp:sp>
    <dsp:sp modelId="{4354F9D2-9EE7-4DF1-A8D1-D916771DFE29}">
      <dsp:nvSpPr>
        <dsp:cNvPr id="0" name=""/>
        <dsp:cNvSpPr/>
      </dsp:nvSpPr>
      <dsp:spPr>
        <a:xfrm>
          <a:off x="5068511" y="3989784"/>
          <a:ext cx="1772372" cy="10634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latin typeface="Bahnschrift Light" panose="020B0502040204020203" pitchFamily="34" charset="0"/>
            </a:rPr>
            <a:t>INFORMES O REPORTES</a:t>
          </a:r>
          <a:endParaRPr lang="es-ES" sz="1500" b="1" kern="1200" dirty="0">
            <a:latin typeface="Bahnschrift Light" panose="020B0502040204020203" pitchFamily="34" charset="0"/>
          </a:endParaRPr>
        </a:p>
      </dsp:txBody>
      <dsp:txXfrm>
        <a:off x="5099658" y="4020931"/>
        <a:ext cx="1710078" cy="100112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71463" y="685800"/>
            <a:ext cx="6315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4341696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81"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271463" y="685800"/>
            <a:ext cx="6315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28:notes"/>
          <p:cNvSpPr>
            <a:spLocks noGrp="1" noRot="1" noChangeAspect="1"/>
          </p:cNvSpPr>
          <p:nvPr>
            <p:ph type="sldImg" idx="2"/>
          </p:nvPr>
        </p:nvSpPr>
        <p:spPr>
          <a:xfrm>
            <a:off x="271463" y="685800"/>
            <a:ext cx="6315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02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271463" y="685800"/>
            <a:ext cx="6315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6593e87ac2_35_54:notes"/>
          <p:cNvSpPr>
            <a:spLocks noGrp="1" noRot="1" noChangeAspect="1"/>
          </p:cNvSpPr>
          <p:nvPr>
            <p:ph type="sldImg" idx="2"/>
          </p:nvPr>
        </p:nvSpPr>
        <p:spPr>
          <a:xfrm>
            <a:off x="271463" y="685800"/>
            <a:ext cx="6315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6593e87ac2_3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561033" y="541385"/>
            <a:ext cx="11478060" cy="5757702"/>
          </a:xfrm>
          <a:prstGeom prst="rect">
            <a:avLst/>
          </a:prstGeom>
          <a:solidFill>
            <a:schemeClr val="accent1"/>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9" name="Google Shape;39;p3"/>
          <p:cNvSpPr/>
          <p:nvPr/>
        </p:nvSpPr>
        <p:spPr>
          <a:xfrm>
            <a:off x="3624634" y="838061"/>
            <a:ext cx="5350861" cy="5164417"/>
          </a:xfrm>
          <a:prstGeom prst="ellipse">
            <a:avLst/>
          </a:prstGeom>
          <a:solidFill>
            <a:srgbClr val="FFFFFF"/>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2000"/>
          </a:p>
        </p:txBody>
      </p:sp>
      <p:sp>
        <p:nvSpPr>
          <p:cNvPr id="40" name="Google Shape;40;p3"/>
          <p:cNvSpPr/>
          <p:nvPr/>
        </p:nvSpPr>
        <p:spPr>
          <a:xfrm>
            <a:off x="7482759" y="304024"/>
            <a:ext cx="1912734" cy="1846087"/>
          </a:xfrm>
          <a:prstGeom prst="ellipse">
            <a:avLst/>
          </a:prstGeom>
          <a:solidFill>
            <a:srgbClr val="FFB600">
              <a:alpha val="7962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41" name="Google Shape;41;p3"/>
          <p:cNvSpPr/>
          <p:nvPr/>
        </p:nvSpPr>
        <p:spPr>
          <a:xfrm>
            <a:off x="8141282" y="6198611"/>
            <a:ext cx="834212" cy="805145"/>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42" name="Google Shape;42;p3"/>
          <p:cNvSpPr/>
          <p:nvPr/>
        </p:nvSpPr>
        <p:spPr>
          <a:xfrm>
            <a:off x="3729634" y="5150358"/>
            <a:ext cx="1512577" cy="1459873"/>
          </a:xfrm>
          <a:prstGeom prst="ellipse">
            <a:avLst/>
          </a:prstGeom>
          <a:solidFill>
            <a:srgbClr val="FC4540">
              <a:alpha val="7885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43" name="Google Shape;43;p3"/>
          <p:cNvSpPr/>
          <p:nvPr/>
        </p:nvSpPr>
        <p:spPr>
          <a:xfrm>
            <a:off x="2868475" y="1025744"/>
            <a:ext cx="1067361" cy="1030170"/>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2000"/>
          </a:p>
        </p:txBody>
      </p:sp>
      <p:sp>
        <p:nvSpPr>
          <p:cNvPr id="44" name="Google Shape;44;p3"/>
          <p:cNvSpPr/>
          <p:nvPr/>
        </p:nvSpPr>
        <p:spPr>
          <a:xfrm>
            <a:off x="8975497" y="2150098"/>
            <a:ext cx="569645" cy="549797"/>
          </a:xfrm>
          <a:prstGeom prst="ellipse">
            <a:avLst/>
          </a:prstGeom>
          <a:solidFill>
            <a:srgbClr val="FC406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2000"/>
          </a:p>
        </p:txBody>
      </p:sp>
      <p:sp>
        <p:nvSpPr>
          <p:cNvPr id="45" name="Google Shape;45;p3"/>
          <p:cNvSpPr/>
          <p:nvPr/>
        </p:nvSpPr>
        <p:spPr>
          <a:xfrm>
            <a:off x="3335298" y="4803796"/>
            <a:ext cx="464232" cy="448056"/>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2000"/>
          </a:p>
        </p:txBody>
      </p:sp>
      <p:sp>
        <p:nvSpPr>
          <p:cNvPr id="46" name="Google Shape;46;p3"/>
          <p:cNvSpPr/>
          <p:nvPr/>
        </p:nvSpPr>
        <p:spPr>
          <a:xfrm>
            <a:off x="3255388" y="2221174"/>
            <a:ext cx="293504" cy="283277"/>
          </a:xfrm>
          <a:prstGeom prst="ellipse">
            <a:avLst/>
          </a:prstGeom>
          <a:solidFill>
            <a:srgbClr val="FFFFFF"/>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2000"/>
          </a:p>
        </p:txBody>
      </p:sp>
      <p:sp>
        <p:nvSpPr>
          <p:cNvPr id="47" name="Google Shape;47;p3"/>
          <p:cNvSpPr/>
          <p:nvPr/>
        </p:nvSpPr>
        <p:spPr>
          <a:xfrm>
            <a:off x="9395508" y="1780377"/>
            <a:ext cx="129390" cy="124881"/>
          </a:xfrm>
          <a:prstGeom prst="ellipse">
            <a:avLst/>
          </a:prstGeom>
          <a:solidFill>
            <a:srgbClr val="FFFFFF"/>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2000"/>
          </a:p>
        </p:txBody>
      </p:sp>
      <p:sp>
        <p:nvSpPr>
          <p:cNvPr id="48" name="Google Shape;48;p3"/>
          <p:cNvSpPr/>
          <p:nvPr/>
        </p:nvSpPr>
        <p:spPr>
          <a:xfrm>
            <a:off x="8493677" y="5817848"/>
            <a:ext cx="129390" cy="124881"/>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2000"/>
          </a:p>
        </p:txBody>
      </p:sp>
      <p:sp>
        <p:nvSpPr>
          <p:cNvPr id="49" name="Google Shape;49;p3"/>
          <p:cNvSpPr/>
          <p:nvPr/>
        </p:nvSpPr>
        <p:spPr>
          <a:xfrm>
            <a:off x="3170133" y="1316892"/>
            <a:ext cx="464049" cy="447880"/>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72377" tIns="72377" rIns="72377" bIns="72377" anchor="ctr" anchorCtr="0">
            <a:noAutofit/>
          </a:bodyPr>
          <a:lstStyle/>
          <a:p>
            <a:pPr marL="0" lvl="0" indent="0" algn="l" rtl="0">
              <a:spcBef>
                <a:spcPts val="0"/>
              </a:spcBef>
              <a:spcAft>
                <a:spcPts val="0"/>
              </a:spcAft>
              <a:buNone/>
            </a:pPr>
            <a:endParaRPr sz="2000"/>
          </a:p>
        </p:txBody>
      </p:sp>
      <p:grpSp>
        <p:nvGrpSpPr>
          <p:cNvPr id="50" name="Google Shape;50;p3"/>
          <p:cNvGrpSpPr/>
          <p:nvPr/>
        </p:nvGrpSpPr>
        <p:grpSpPr>
          <a:xfrm>
            <a:off x="4135336" y="5561968"/>
            <a:ext cx="701172" cy="636656"/>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grpSp>
        <p:nvGrpSpPr>
          <p:cNvPr id="53" name="Google Shape;53;p3"/>
          <p:cNvGrpSpPr/>
          <p:nvPr/>
        </p:nvGrpSpPr>
        <p:grpSpPr>
          <a:xfrm>
            <a:off x="8077232" y="673694"/>
            <a:ext cx="723390" cy="1106701"/>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FFFFFF"/>
                </a:solidFill>
              </a:endParaRPr>
            </a:p>
          </p:txBody>
        </p:sp>
      </p:grpSp>
      <p:sp>
        <p:nvSpPr>
          <p:cNvPr id="62" name="Google Shape;62;p3"/>
          <p:cNvSpPr/>
          <p:nvPr/>
        </p:nvSpPr>
        <p:spPr>
          <a:xfrm>
            <a:off x="3799352" y="1146368"/>
            <a:ext cx="414626" cy="400178"/>
          </a:xfrm>
          <a:prstGeom prst="ellipse">
            <a:avLst/>
          </a:prstGeom>
          <a:solidFill>
            <a:srgbClr val="FC4540">
              <a:alpha val="7885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2000"/>
          </a:p>
        </p:txBody>
      </p:sp>
      <p:sp>
        <p:nvSpPr>
          <p:cNvPr id="63" name="Google Shape;63;p3"/>
          <p:cNvSpPr/>
          <p:nvPr/>
        </p:nvSpPr>
        <p:spPr>
          <a:xfrm>
            <a:off x="4836510" y="6326963"/>
            <a:ext cx="293504" cy="283277"/>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64" name="Google Shape;64;p3"/>
          <p:cNvSpPr/>
          <p:nvPr/>
        </p:nvSpPr>
        <p:spPr>
          <a:xfrm>
            <a:off x="7571640" y="5817851"/>
            <a:ext cx="569645" cy="549797"/>
          </a:xfrm>
          <a:prstGeom prst="ellipse">
            <a:avLst/>
          </a:prstGeom>
          <a:solidFill>
            <a:srgbClr val="FC406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65" name="Google Shape;65;p3"/>
          <p:cNvSpPr txBox="1">
            <a:spLocks noGrp="1"/>
          </p:cNvSpPr>
          <p:nvPr>
            <p:ph type="ctrTitle"/>
          </p:nvPr>
        </p:nvSpPr>
        <p:spPr>
          <a:xfrm>
            <a:off x="3976908" y="2511123"/>
            <a:ext cx="4646039" cy="1542463"/>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2800">
                <a:solidFill>
                  <a:schemeClr val="accent1"/>
                </a:solidFill>
                <a:latin typeface="Bahnschrift SemiBold" panose="020B0502040204020203" pitchFamily="34" charset="0"/>
              </a:defRPr>
            </a:lvl1pPr>
            <a:lvl2pPr lvl="1" algn="ctr" rtl="0">
              <a:spcBef>
                <a:spcPts val="0"/>
              </a:spcBef>
              <a:spcAft>
                <a:spcPts val="0"/>
              </a:spcAft>
              <a:buClr>
                <a:schemeClr val="accent1"/>
              </a:buClr>
              <a:buSzPts val="3000"/>
              <a:buNone/>
              <a:defRPr sz="2375">
                <a:solidFill>
                  <a:schemeClr val="accent1"/>
                </a:solidFill>
              </a:defRPr>
            </a:lvl2pPr>
            <a:lvl3pPr lvl="2" algn="ctr" rtl="0">
              <a:spcBef>
                <a:spcPts val="0"/>
              </a:spcBef>
              <a:spcAft>
                <a:spcPts val="0"/>
              </a:spcAft>
              <a:buClr>
                <a:schemeClr val="accent1"/>
              </a:buClr>
              <a:buSzPts val="3000"/>
              <a:buNone/>
              <a:defRPr sz="2375">
                <a:solidFill>
                  <a:schemeClr val="accent1"/>
                </a:solidFill>
              </a:defRPr>
            </a:lvl3pPr>
            <a:lvl4pPr lvl="3" algn="ctr" rtl="0">
              <a:spcBef>
                <a:spcPts val="0"/>
              </a:spcBef>
              <a:spcAft>
                <a:spcPts val="0"/>
              </a:spcAft>
              <a:buClr>
                <a:schemeClr val="accent1"/>
              </a:buClr>
              <a:buSzPts val="3000"/>
              <a:buNone/>
              <a:defRPr sz="2375">
                <a:solidFill>
                  <a:schemeClr val="accent1"/>
                </a:solidFill>
              </a:defRPr>
            </a:lvl4pPr>
            <a:lvl5pPr lvl="4" algn="ctr" rtl="0">
              <a:spcBef>
                <a:spcPts val="0"/>
              </a:spcBef>
              <a:spcAft>
                <a:spcPts val="0"/>
              </a:spcAft>
              <a:buClr>
                <a:schemeClr val="accent1"/>
              </a:buClr>
              <a:buSzPts val="3000"/>
              <a:buNone/>
              <a:defRPr sz="2375">
                <a:solidFill>
                  <a:schemeClr val="accent1"/>
                </a:solidFill>
              </a:defRPr>
            </a:lvl5pPr>
            <a:lvl6pPr lvl="5" algn="ctr" rtl="0">
              <a:spcBef>
                <a:spcPts val="0"/>
              </a:spcBef>
              <a:spcAft>
                <a:spcPts val="0"/>
              </a:spcAft>
              <a:buClr>
                <a:schemeClr val="accent1"/>
              </a:buClr>
              <a:buSzPts val="3000"/>
              <a:buNone/>
              <a:defRPr sz="2375">
                <a:solidFill>
                  <a:schemeClr val="accent1"/>
                </a:solidFill>
              </a:defRPr>
            </a:lvl6pPr>
            <a:lvl7pPr lvl="6" algn="ctr" rtl="0">
              <a:spcBef>
                <a:spcPts val="0"/>
              </a:spcBef>
              <a:spcAft>
                <a:spcPts val="0"/>
              </a:spcAft>
              <a:buClr>
                <a:schemeClr val="accent1"/>
              </a:buClr>
              <a:buSzPts val="3000"/>
              <a:buNone/>
              <a:defRPr sz="2375">
                <a:solidFill>
                  <a:schemeClr val="accent1"/>
                </a:solidFill>
              </a:defRPr>
            </a:lvl7pPr>
            <a:lvl8pPr lvl="7" algn="ctr" rtl="0">
              <a:spcBef>
                <a:spcPts val="0"/>
              </a:spcBef>
              <a:spcAft>
                <a:spcPts val="0"/>
              </a:spcAft>
              <a:buClr>
                <a:schemeClr val="accent1"/>
              </a:buClr>
              <a:buSzPts val="3000"/>
              <a:buNone/>
              <a:defRPr sz="2375">
                <a:solidFill>
                  <a:schemeClr val="accent1"/>
                </a:solidFill>
              </a:defRPr>
            </a:lvl8pPr>
            <a:lvl9pPr lvl="8" algn="ctr" rtl="0">
              <a:spcBef>
                <a:spcPts val="0"/>
              </a:spcBef>
              <a:spcAft>
                <a:spcPts val="0"/>
              </a:spcAft>
              <a:buClr>
                <a:schemeClr val="accent1"/>
              </a:buClr>
              <a:buSzPts val="3000"/>
              <a:buNone/>
              <a:defRPr sz="2375">
                <a:solidFill>
                  <a:schemeClr val="accent1"/>
                </a:solidFill>
              </a:defRPr>
            </a:lvl9pPr>
          </a:lstStyle>
          <a:p>
            <a:endParaRPr dirty="0"/>
          </a:p>
        </p:txBody>
      </p:sp>
      <p:sp>
        <p:nvSpPr>
          <p:cNvPr id="66" name="Google Shape;66;p3"/>
          <p:cNvSpPr txBox="1">
            <a:spLocks noGrp="1"/>
          </p:cNvSpPr>
          <p:nvPr>
            <p:ph type="subTitle" idx="1"/>
          </p:nvPr>
        </p:nvSpPr>
        <p:spPr>
          <a:xfrm>
            <a:off x="3976908" y="3878436"/>
            <a:ext cx="4646039" cy="1043736"/>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sz="2800">
                <a:solidFill>
                  <a:schemeClr val="accent2"/>
                </a:solidFill>
                <a:latin typeface="Bahnschrift Light" panose="020B0502040204020203" pitchFamily="34" charset="0"/>
              </a:defRPr>
            </a:lvl1pPr>
            <a:lvl2pPr lvl="1" algn="ctr" rtl="0">
              <a:spcBef>
                <a:spcPts val="792"/>
              </a:spcBef>
              <a:spcAft>
                <a:spcPts val="0"/>
              </a:spcAft>
              <a:buClr>
                <a:schemeClr val="accent2"/>
              </a:buClr>
              <a:buSzPts val="3000"/>
              <a:buNone/>
              <a:defRPr sz="2375">
                <a:solidFill>
                  <a:schemeClr val="accent2"/>
                </a:solidFill>
              </a:defRPr>
            </a:lvl2pPr>
            <a:lvl3pPr lvl="2" algn="ctr" rtl="0">
              <a:spcBef>
                <a:spcPts val="792"/>
              </a:spcBef>
              <a:spcAft>
                <a:spcPts val="0"/>
              </a:spcAft>
              <a:buClr>
                <a:schemeClr val="accent2"/>
              </a:buClr>
              <a:buSzPts val="3000"/>
              <a:buNone/>
              <a:defRPr sz="2375">
                <a:solidFill>
                  <a:schemeClr val="accent2"/>
                </a:solidFill>
              </a:defRPr>
            </a:lvl3pPr>
            <a:lvl4pPr lvl="3" algn="ctr" rtl="0">
              <a:spcBef>
                <a:spcPts val="792"/>
              </a:spcBef>
              <a:spcAft>
                <a:spcPts val="0"/>
              </a:spcAft>
              <a:buClr>
                <a:schemeClr val="accent2"/>
              </a:buClr>
              <a:buSzPts val="3000"/>
              <a:buNone/>
              <a:defRPr sz="2375">
                <a:solidFill>
                  <a:schemeClr val="accent2"/>
                </a:solidFill>
              </a:defRPr>
            </a:lvl4pPr>
            <a:lvl5pPr lvl="4" algn="ctr" rtl="0">
              <a:spcBef>
                <a:spcPts val="792"/>
              </a:spcBef>
              <a:spcAft>
                <a:spcPts val="0"/>
              </a:spcAft>
              <a:buClr>
                <a:schemeClr val="accent2"/>
              </a:buClr>
              <a:buSzPts val="3000"/>
              <a:buNone/>
              <a:defRPr sz="2375">
                <a:solidFill>
                  <a:schemeClr val="accent2"/>
                </a:solidFill>
              </a:defRPr>
            </a:lvl5pPr>
            <a:lvl6pPr lvl="5" algn="ctr" rtl="0">
              <a:spcBef>
                <a:spcPts val="792"/>
              </a:spcBef>
              <a:spcAft>
                <a:spcPts val="0"/>
              </a:spcAft>
              <a:buClr>
                <a:schemeClr val="accent2"/>
              </a:buClr>
              <a:buSzPts val="3000"/>
              <a:buNone/>
              <a:defRPr sz="2375">
                <a:solidFill>
                  <a:schemeClr val="accent2"/>
                </a:solidFill>
              </a:defRPr>
            </a:lvl6pPr>
            <a:lvl7pPr lvl="6" algn="ctr" rtl="0">
              <a:spcBef>
                <a:spcPts val="792"/>
              </a:spcBef>
              <a:spcAft>
                <a:spcPts val="0"/>
              </a:spcAft>
              <a:buClr>
                <a:schemeClr val="accent2"/>
              </a:buClr>
              <a:buSzPts val="3000"/>
              <a:buNone/>
              <a:defRPr sz="2375">
                <a:solidFill>
                  <a:schemeClr val="accent2"/>
                </a:solidFill>
              </a:defRPr>
            </a:lvl7pPr>
            <a:lvl8pPr lvl="7" algn="ctr" rtl="0">
              <a:spcBef>
                <a:spcPts val="792"/>
              </a:spcBef>
              <a:spcAft>
                <a:spcPts val="0"/>
              </a:spcAft>
              <a:buClr>
                <a:schemeClr val="accent2"/>
              </a:buClr>
              <a:buSzPts val="3000"/>
              <a:buNone/>
              <a:defRPr sz="2375">
                <a:solidFill>
                  <a:schemeClr val="accent2"/>
                </a:solidFill>
              </a:defRPr>
            </a:lvl8pPr>
            <a:lvl9pPr lvl="8" algn="ctr" rtl="0">
              <a:spcBef>
                <a:spcPts val="792"/>
              </a:spcBef>
              <a:spcAft>
                <a:spcPts val="792"/>
              </a:spcAft>
              <a:buClr>
                <a:schemeClr val="accent2"/>
              </a:buClr>
              <a:buSzPts val="3000"/>
              <a:buNone/>
              <a:defRPr sz="2375">
                <a:solidFill>
                  <a:schemeClr val="accent2"/>
                </a:solidFill>
              </a:defRPr>
            </a:lvl9pPr>
          </a:lstStyle>
          <a:p>
            <a:endParaRP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561033" y="541385"/>
            <a:ext cx="11478060" cy="5757702"/>
          </a:xfrm>
          <a:prstGeom prst="rect">
            <a:avLst/>
          </a:prstGeom>
          <a:solidFill>
            <a:schemeClr val="lt2"/>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29" name="Google Shape;129;p6"/>
          <p:cNvSpPr/>
          <p:nvPr/>
        </p:nvSpPr>
        <p:spPr>
          <a:xfrm>
            <a:off x="-230150" y="744067"/>
            <a:ext cx="3624563" cy="3498270"/>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0" name="Google Shape;130;p6"/>
          <p:cNvSpPr/>
          <p:nvPr/>
        </p:nvSpPr>
        <p:spPr>
          <a:xfrm>
            <a:off x="2496986" y="360945"/>
            <a:ext cx="1452636" cy="1402021"/>
          </a:xfrm>
          <a:prstGeom prst="ellipse">
            <a:avLst/>
          </a:prstGeom>
          <a:solidFill>
            <a:srgbClr val="FFB600">
              <a:alpha val="7962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1" name="Google Shape;131;p6"/>
          <p:cNvSpPr/>
          <p:nvPr/>
        </p:nvSpPr>
        <p:spPr>
          <a:xfrm>
            <a:off x="2348852" y="-172432"/>
            <a:ext cx="414626" cy="400178"/>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2" name="Google Shape;132;p6"/>
          <p:cNvSpPr/>
          <p:nvPr/>
        </p:nvSpPr>
        <p:spPr>
          <a:xfrm>
            <a:off x="315000" y="3839865"/>
            <a:ext cx="834212" cy="805145"/>
          </a:xfrm>
          <a:prstGeom prst="ellipse">
            <a:avLst/>
          </a:prstGeom>
          <a:solidFill>
            <a:srgbClr val="FC4540">
              <a:alpha val="7885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3" name="Google Shape;133;p6"/>
          <p:cNvSpPr/>
          <p:nvPr/>
        </p:nvSpPr>
        <p:spPr>
          <a:xfrm>
            <a:off x="2098486" y="420640"/>
            <a:ext cx="293504" cy="283277"/>
          </a:xfrm>
          <a:prstGeom prst="ellipse">
            <a:avLst/>
          </a:prstGeom>
          <a:solidFill>
            <a:srgbClr val="FC406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4" name="Google Shape;134;p6"/>
          <p:cNvSpPr/>
          <p:nvPr/>
        </p:nvSpPr>
        <p:spPr>
          <a:xfrm>
            <a:off x="10814096" y="5543288"/>
            <a:ext cx="1512577" cy="1459873"/>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5" name="Google Shape;135;p6"/>
          <p:cNvSpPr/>
          <p:nvPr/>
        </p:nvSpPr>
        <p:spPr>
          <a:xfrm>
            <a:off x="11722916" y="3964742"/>
            <a:ext cx="1067361" cy="1030170"/>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6" name="Google Shape;136;p6"/>
          <p:cNvSpPr/>
          <p:nvPr/>
        </p:nvSpPr>
        <p:spPr>
          <a:xfrm>
            <a:off x="11153280" y="5285095"/>
            <a:ext cx="569645" cy="549797"/>
          </a:xfrm>
          <a:prstGeom prst="ellipse">
            <a:avLst/>
          </a:prstGeom>
          <a:solidFill>
            <a:srgbClr val="FC4540">
              <a:alpha val="7885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7" name="Google Shape;137;p6"/>
          <p:cNvSpPr/>
          <p:nvPr/>
        </p:nvSpPr>
        <p:spPr>
          <a:xfrm>
            <a:off x="11880765" y="5150366"/>
            <a:ext cx="293504" cy="283277"/>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8" name="Google Shape;138;p6"/>
          <p:cNvSpPr/>
          <p:nvPr/>
        </p:nvSpPr>
        <p:spPr>
          <a:xfrm>
            <a:off x="10403564" y="6385909"/>
            <a:ext cx="293504" cy="283277"/>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39" name="Google Shape;139;p6"/>
          <p:cNvSpPr/>
          <p:nvPr/>
        </p:nvSpPr>
        <p:spPr>
          <a:xfrm>
            <a:off x="10094405" y="6217020"/>
            <a:ext cx="129390" cy="124881"/>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40" name="Google Shape;140;p6"/>
          <p:cNvSpPr/>
          <p:nvPr/>
        </p:nvSpPr>
        <p:spPr>
          <a:xfrm>
            <a:off x="126687" y="3839864"/>
            <a:ext cx="129390" cy="124881"/>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141" name="Google Shape;141;p6"/>
          <p:cNvSpPr/>
          <p:nvPr/>
        </p:nvSpPr>
        <p:spPr>
          <a:xfrm>
            <a:off x="12024573" y="4255890"/>
            <a:ext cx="464049" cy="447880"/>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grpSp>
        <p:nvGrpSpPr>
          <p:cNvPr id="142" name="Google Shape;142;p6"/>
          <p:cNvGrpSpPr/>
          <p:nvPr/>
        </p:nvGrpSpPr>
        <p:grpSpPr>
          <a:xfrm>
            <a:off x="11219798" y="5954898"/>
            <a:ext cx="701172" cy="636656"/>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grpSp>
        <p:nvGrpSpPr>
          <p:cNvPr id="145" name="Google Shape;145;p6"/>
          <p:cNvGrpSpPr/>
          <p:nvPr/>
        </p:nvGrpSpPr>
        <p:grpSpPr>
          <a:xfrm>
            <a:off x="2948639" y="641749"/>
            <a:ext cx="549331" cy="840415"/>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sp>
        <p:nvSpPr>
          <p:cNvPr id="154" name="Google Shape;154;p6"/>
          <p:cNvSpPr txBox="1">
            <a:spLocks noGrp="1"/>
          </p:cNvSpPr>
          <p:nvPr>
            <p:ph type="title"/>
          </p:nvPr>
        </p:nvSpPr>
        <p:spPr>
          <a:xfrm>
            <a:off x="198528" y="744067"/>
            <a:ext cx="2951572" cy="349827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sz="2800">
                <a:latin typeface="Bahnschrift SemiBold" panose="020B0502040204020203"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3900879" y="1596126"/>
            <a:ext cx="3467477" cy="4149807"/>
          </a:xfrm>
          <a:prstGeom prst="rect">
            <a:avLst/>
          </a:prstGeom>
        </p:spPr>
        <p:txBody>
          <a:bodyPr spcFirstLastPara="1" wrap="square" lIns="91425" tIns="91425" rIns="91425" bIns="91425" anchor="t" anchorCtr="0">
            <a:noAutofit/>
          </a:bodyPr>
          <a:lstStyle>
            <a:lvl1pPr marL="361964" lvl="0" indent="-271473">
              <a:spcBef>
                <a:spcPts val="475"/>
              </a:spcBef>
              <a:spcAft>
                <a:spcPts val="0"/>
              </a:spcAft>
              <a:buSzPts val="1800"/>
              <a:buChar char="○"/>
              <a:defRPr sz="1800"/>
            </a:lvl1pPr>
            <a:lvl2pPr marL="723928" lvl="1" indent="-271473">
              <a:spcBef>
                <a:spcPts val="792"/>
              </a:spcBef>
              <a:spcAft>
                <a:spcPts val="0"/>
              </a:spcAft>
              <a:buSzPts val="1800"/>
              <a:buChar char="◦"/>
              <a:defRPr sz="1425"/>
            </a:lvl2pPr>
            <a:lvl3pPr marL="1085892" lvl="2" indent="-271473">
              <a:spcBef>
                <a:spcPts val="792"/>
              </a:spcBef>
              <a:spcAft>
                <a:spcPts val="0"/>
              </a:spcAft>
              <a:buSzPts val="1800"/>
              <a:buChar char="◦"/>
              <a:defRPr sz="1425"/>
            </a:lvl3pPr>
            <a:lvl4pPr marL="1447855" lvl="3" indent="-271473">
              <a:spcBef>
                <a:spcPts val="792"/>
              </a:spcBef>
              <a:spcAft>
                <a:spcPts val="0"/>
              </a:spcAft>
              <a:buSzPts val="1800"/>
              <a:buChar char="◦"/>
              <a:defRPr sz="1425"/>
            </a:lvl4pPr>
            <a:lvl5pPr marL="1809819" lvl="4" indent="-271473">
              <a:spcBef>
                <a:spcPts val="792"/>
              </a:spcBef>
              <a:spcAft>
                <a:spcPts val="0"/>
              </a:spcAft>
              <a:buSzPts val="1800"/>
              <a:buChar char="◦"/>
              <a:defRPr sz="1425"/>
            </a:lvl5pPr>
            <a:lvl6pPr marL="2171784" lvl="5" indent="-271473">
              <a:spcBef>
                <a:spcPts val="792"/>
              </a:spcBef>
              <a:spcAft>
                <a:spcPts val="0"/>
              </a:spcAft>
              <a:buSzPts val="1800"/>
              <a:buChar char="◦"/>
              <a:defRPr sz="1425"/>
            </a:lvl6pPr>
            <a:lvl7pPr marL="2533747" lvl="6" indent="-271473">
              <a:spcBef>
                <a:spcPts val="792"/>
              </a:spcBef>
              <a:spcAft>
                <a:spcPts val="0"/>
              </a:spcAft>
              <a:buSzPts val="1800"/>
              <a:buChar char="◦"/>
              <a:defRPr sz="1425"/>
            </a:lvl7pPr>
            <a:lvl8pPr marL="2895711" lvl="7" indent="-271473">
              <a:spcBef>
                <a:spcPts val="792"/>
              </a:spcBef>
              <a:spcAft>
                <a:spcPts val="0"/>
              </a:spcAft>
              <a:buSzPts val="1800"/>
              <a:buChar char="◦"/>
              <a:defRPr sz="1425"/>
            </a:lvl8pPr>
            <a:lvl9pPr marL="3257675" lvl="8" indent="-271473">
              <a:spcBef>
                <a:spcPts val="792"/>
              </a:spcBef>
              <a:spcAft>
                <a:spcPts val="792"/>
              </a:spcAft>
              <a:buSzPts val="1800"/>
              <a:buChar char="◦"/>
              <a:defRPr sz="1425"/>
            </a:lvl9pPr>
          </a:lstStyle>
          <a:p>
            <a:endParaRPr/>
          </a:p>
        </p:txBody>
      </p:sp>
      <p:sp>
        <p:nvSpPr>
          <p:cNvPr id="156" name="Google Shape;156;p6"/>
          <p:cNvSpPr txBox="1">
            <a:spLocks noGrp="1"/>
          </p:cNvSpPr>
          <p:nvPr>
            <p:ph type="body" idx="2"/>
          </p:nvPr>
        </p:nvSpPr>
        <p:spPr>
          <a:xfrm>
            <a:off x="7786866" y="1596126"/>
            <a:ext cx="3681197" cy="4149807"/>
          </a:xfrm>
          <a:prstGeom prst="rect">
            <a:avLst/>
          </a:prstGeom>
        </p:spPr>
        <p:txBody>
          <a:bodyPr spcFirstLastPara="1" wrap="square" lIns="91425" tIns="91425" rIns="91425" bIns="91425" anchor="t" anchorCtr="0">
            <a:noAutofit/>
          </a:bodyPr>
          <a:lstStyle>
            <a:lvl1pPr marL="361964" lvl="0" indent="-271473">
              <a:spcBef>
                <a:spcPts val="475"/>
              </a:spcBef>
              <a:spcAft>
                <a:spcPts val="0"/>
              </a:spcAft>
              <a:buSzPts val="1800"/>
              <a:buChar char="○"/>
              <a:defRPr sz="1800"/>
            </a:lvl1pPr>
            <a:lvl2pPr marL="723928" lvl="1" indent="-271473">
              <a:spcBef>
                <a:spcPts val="792"/>
              </a:spcBef>
              <a:spcAft>
                <a:spcPts val="0"/>
              </a:spcAft>
              <a:buSzPts val="1800"/>
              <a:buChar char="◦"/>
              <a:defRPr sz="1425"/>
            </a:lvl2pPr>
            <a:lvl3pPr marL="1085892" lvl="2" indent="-271473">
              <a:spcBef>
                <a:spcPts val="792"/>
              </a:spcBef>
              <a:spcAft>
                <a:spcPts val="0"/>
              </a:spcAft>
              <a:buSzPts val="1800"/>
              <a:buChar char="◦"/>
              <a:defRPr sz="1425"/>
            </a:lvl3pPr>
            <a:lvl4pPr marL="1447855" lvl="3" indent="-271473">
              <a:spcBef>
                <a:spcPts val="792"/>
              </a:spcBef>
              <a:spcAft>
                <a:spcPts val="0"/>
              </a:spcAft>
              <a:buSzPts val="1800"/>
              <a:buChar char="◦"/>
              <a:defRPr sz="1425"/>
            </a:lvl4pPr>
            <a:lvl5pPr marL="1809819" lvl="4" indent="-271473">
              <a:spcBef>
                <a:spcPts val="792"/>
              </a:spcBef>
              <a:spcAft>
                <a:spcPts val="0"/>
              </a:spcAft>
              <a:buSzPts val="1800"/>
              <a:buChar char="◦"/>
              <a:defRPr sz="1425"/>
            </a:lvl5pPr>
            <a:lvl6pPr marL="2171784" lvl="5" indent="-271473">
              <a:spcBef>
                <a:spcPts val="792"/>
              </a:spcBef>
              <a:spcAft>
                <a:spcPts val="0"/>
              </a:spcAft>
              <a:buSzPts val="1800"/>
              <a:buChar char="◦"/>
              <a:defRPr sz="1425"/>
            </a:lvl6pPr>
            <a:lvl7pPr marL="2533747" lvl="6" indent="-271473">
              <a:spcBef>
                <a:spcPts val="792"/>
              </a:spcBef>
              <a:spcAft>
                <a:spcPts val="0"/>
              </a:spcAft>
              <a:buSzPts val="1800"/>
              <a:buChar char="◦"/>
              <a:defRPr sz="1425"/>
            </a:lvl7pPr>
            <a:lvl8pPr marL="2895711" lvl="7" indent="-271473">
              <a:spcBef>
                <a:spcPts val="792"/>
              </a:spcBef>
              <a:spcAft>
                <a:spcPts val="0"/>
              </a:spcAft>
              <a:buSzPts val="1800"/>
              <a:buChar char="◦"/>
              <a:defRPr sz="1425"/>
            </a:lvl8pPr>
            <a:lvl9pPr marL="3257675" lvl="8" indent="-271473">
              <a:spcBef>
                <a:spcPts val="792"/>
              </a:spcBef>
              <a:spcAft>
                <a:spcPts val="792"/>
              </a:spcAft>
              <a:buSzPts val="1800"/>
              <a:buChar char="◦"/>
              <a:defRPr sz="1425"/>
            </a:lvl9pPr>
          </a:lstStyle>
          <a:p>
            <a:endParaRPr dirty="0"/>
          </a:p>
        </p:txBody>
      </p:sp>
      <p:sp>
        <p:nvSpPr>
          <p:cNvPr id="157" name="Google Shape;157;p6"/>
          <p:cNvSpPr txBox="1">
            <a:spLocks noGrp="1"/>
          </p:cNvSpPr>
          <p:nvPr>
            <p:ph type="sldNum" idx="12"/>
          </p:nvPr>
        </p:nvSpPr>
        <p:spPr>
          <a:xfrm>
            <a:off x="11186188" y="555998"/>
            <a:ext cx="756082" cy="523464"/>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12599988" cy="6858891"/>
          </a:xfrm>
          <a:prstGeom prst="frame">
            <a:avLst>
              <a:gd name="adj1" fmla="val 7929"/>
            </a:avLst>
          </a:prstGeom>
          <a:solidFill>
            <a:srgbClr val="FFFFFF"/>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75" name="Google Shape;275;p11"/>
          <p:cNvSpPr/>
          <p:nvPr/>
        </p:nvSpPr>
        <p:spPr>
          <a:xfrm>
            <a:off x="-161599" y="1126800"/>
            <a:ext cx="834212" cy="805145"/>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76" name="Google Shape;276;p11"/>
          <p:cNvSpPr/>
          <p:nvPr/>
        </p:nvSpPr>
        <p:spPr>
          <a:xfrm>
            <a:off x="300187" y="227752"/>
            <a:ext cx="1452636" cy="1402021"/>
          </a:xfrm>
          <a:prstGeom prst="ellipse">
            <a:avLst/>
          </a:prstGeom>
          <a:solidFill>
            <a:srgbClr val="FFB600">
              <a:alpha val="7962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77" name="Google Shape;277;p11"/>
          <p:cNvSpPr/>
          <p:nvPr/>
        </p:nvSpPr>
        <p:spPr>
          <a:xfrm>
            <a:off x="1594259" y="-182565"/>
            <a:ext cx="549389" cy="530246"/>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78" name="Google Shape;278;p11"/>
          <p:cNvSpPr/>
          <p:nvPr/>
        </p:nvSpPr>
        <p:spPr>
          <a:xfrm>
            <a:off x="1925308" y="448873"/>
            <a:ext cx="188504" cy="181936"/>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79" name="Google Shape;279;p11"/>
          <p:cNvSpPr/>
          <p:nvPr/>
        </p:nvSpPr>
        <p:spPr>
          <a:xfrm>
            <a:off x="672617" y="1774783"/>
            <a:ext cx="293504" cy="283277"/>
          </a:xfrm>
          <a:prstGeom prst="ellipse">
            <a:avLst/>
          </a:prstGeom>
          <a:solidFill>
            <a:srgbClr val="FC406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80" name="Google Shape;280;p11"/>
          <p:cNvSpPr/>
          <p:nvPr/>
        </p:nvSpPr>
        <p:spPr>
          <a:xfrm>
            <a:off x="10814096" y="5543288"/>
            <a:ext cx="1512577" cy="1459873"/>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81" name="Google Shape;281;p11"/>
          <p:cNvSpPr/>
          <p:nvPr/>
        </p:nvSpPr>
        <p:spPr>
          <a:xfrm>
            <a:off x="11722916" y="3964742"/>
            <a:ext cx="1067361" cy="1030170"/>
          </a:xfrm>
          <a:prstGeom prst="ellipse">
            <a:avLst/>
          </a:prstGeom>
          <a:solidFill>
            <a:srgbClr val="FC406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82" name="Google Shape;282;p11"/>
          <p:cNvSpPr/>
          <p:nvPr/>
        </p:nvSpPr>
        <p:spPr>
          <a:xfrm>
            <a:off x="11153280" y="5285095"/>
            <a:ext cx="569645" cy="549797"/>
          </a:xfrm>
          <a:prstGeom prst="ellipse">
            <a:avLst/>
          </a:prstGeom>
          <a:solidFill>
            <a:srgbClr val="FC4540">
              <a:alpha val="7885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83" name="Google Shape;283;p11"/>
          <p:cNvSpPr/>
          <p:nvPr/>
        </p:nvSpPr>
        <p:spPr>
          <a:xfrm>
            <a:off x="11880765" y="5150366"/>
            <a:ext cx="293504" cy="283277"/>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84" name="Google Shape;284;p11"/>
          <p:cNvSpPr/>
          <p:nvPr/>
        </p:nvSpPr>
        <p:spPr>
          <a:xfrm>
            <a:off x="10403564" y="6385909"/>
            <a:ext cx="293504" cy="283277"/>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85" name="Google Shape;285;p11"/>
          <p:cNvSpPr/>
          <p:nvPr/>
        </p:nvSpPr>
        <p:spPr>
          <a:xfrm>
            <a:off x="10094405" y="6217020"/>
            <a:ext cx="129390" cy="124881"/>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86" name="Google Shape;286;p11"/>
          <p:cNvSpPr/>
          <p:nvPr/>
        </p:nvSpPr>
        <p:spPr>
          <a:xfrm>
            <a:off x="355910" y="2097446"/>
            <a:ext cx="129390" cy="124881"/>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287" name="Google Shape;287;p11"/>
          <p:cNvSpPr/>
          <p:nvPr/>
        </p:nvSpPr>
        <p:spPr>
          <a:xfrm>
            <a:off x="12024573" y="4255890"/>
            <a:ext cx="464049" cy="447880"/>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grpSp>
        <p:nvGrpSpPr>
          <p:cNvPr id="288" name="Google Shape;288;p11"/>
          <p:cNvGrpSpPr/>
          <p:nvPr/>
        </p:nvGrpSpPr>
        <p:grpSpPr>
          <a:xfrm>
            <a:off x="11219798" y="5954898"/>
            <a:ext cx="701172" cy="636656"/>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grpSp>
        <p:nvGrpSpPr>
          <p:cNvPr id="291" name="Google Shape;291;p11"/>
          <p:cNvGrpSpPr/>
          <p:nvPr/>
        </p:nvGrpSpPr>
        <p:grpSpPr>
          <a:xfrm>
            <a:off x="751841" y="508556"/>
            <a:ext cx="549331" cy="840415"/>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sp>
        <p:nvSpPr>
          <p:cNvPr id="300" name="Google Shape;300;p11"/>
          <p:cNvSpPr txBox="1">
            <a:spLocks noGrp="1"/>
          </p:cNvSpPr>
          <p:nvPr>
            <p:ph type="sldNum" idx="12"/>
          </p:nvPr>
        </p:nvSpPr>
        <p:spPr>
          <a:xfrm>
            <a:off x="11186188" y="555998"/>
            <a:ext cx="756082" cy="523464"/>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561033" y="541385"/>
            <a:ext cx="11478060" cy="5757702"/>
          </a:xfrm>
          <a:prstGeom prst="rect">
            <a:avLst/>
          </a:prstGeom>
          <a:solidFill>
            <a:schemeClr val="accent1"/>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03" name="Google Shape;303;p12"/>
          <p:cNvSpPr/>
          <p:nvPr/>
        </p:nvSpPr>
        <p:spPr>
          <a:xfrm>
            <a:off x="-161599" y="1126800"/>
            <a:ext cx="834212" cy="805145"/>
          </a:xfrm>
          <a:prstGeom prst="ellipse">
            <a:avLst/>
          </a:prstGeom>
          <a:solidFill>
            <a:srgbClr val="FC406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04" name="Google Shape;304;p12"/>
          <p:cNvSpPr/>
          <p:nvPr/>
        </p:nvSpPr>
        <p:spPr>
          <a:xfrm>
            <a:off x="300187" y="227752"/>
            <a:ext cx="1452636" cy="1402021"/>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05" name="Google Shape;305;p12"/>
          <p:cNvSpPr/>
          <p:nvPr/>
        </p:nvSpPr>
        <p:spPr>
          <a:xfrm>
            <a:off x="1594259" y="-182565"/>
            <a:ext cx="549389" cy="530246"/>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06" name="Google Shape;306;p12"/>
          <p:cNvSpPr/>
          <p:nvPr/>
        </p:nvSpPr>
        <p:spPr>
          <a:xfrm>
            <a:off x="1925308" y="448873"/>
            <a:ext cx="188504" cy="181936"/>
          </a:xfrm>
          <a:prstGeom prst="ellipse">
            <a:avLst/>
          </a:prstGeom>
          <a:solidFill>
            <a:srgbClr val="FC4540">
              <a:alpha val="7885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07" name="Google Shape;307;p12"/>
          <p:cNvSpPr/>
          <p:nvPr/>
        </p:nvSpPr>
        <p:spPr>
          <a:xfrm>
            <a:off x="672617" y="1774783"/>
            <a:ext cx="293504" cy="283277"/>
          </a:xfrm>
          <a:prstGeom prst="ellipse">
            <a:avLst/>
          </a:prstGeom>
          <a:solidFill>
            <a:srgbClr val="FFFFFF"/>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08" name="Google Shape;308;p12"/>
          <p:cNvSpPr/>
          <p:nvPr/>
        </p:nvSpPr>
        <p:spPr>
          <a:xfrm>
            <a:off x="10814096" y="5543288"/>
            <a:ext cx="1512577" cy="1459873"/>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09" name="Google Shape;309;p12"/>
          <p:cNvSpPr/>
          <p:nvPr/>
        </p:nvSpPr>
        <p:spPr>
          <a:xfrm>
            <a:off x="11722916" y="3964742"/>
            <a:ext cx="1067361" cy="1030170"/>
          </a:xfrm>
          <a:prstGeom prst="ellipse">
            <a:avLst/>
          </a:prstGeom>
          <a:solidFill>
            <a:srgbClr val="FC406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10" name="Google Shape;310;p12"/>
          <p:cNvSpPr/>
          <p:nvPr/>
        </p:nvSpPr>
        <p:spPr>
          <a:xfrm>
            <a:off x="11153280" y="5285095"/>
            <a:ext cx="569645" cy="549797"/>
          </a:xfrm>
          <a:prstGeom prst="ellipse">
            <a:avLst/>
          </a:prstGeom>
          <a:solidFill>
            <a:srgbClr val="FC4540">
              <a:alpha val="7885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11" name="Google Shape;311;p12"/>
          <p:cNvSpPr/>
          <p:nvPr/>
        </p:nvSpPr>
        <p:spPr>
          <a:xfrm>
            <a:off x="11880765" y="5150366"/>
            <a:ext cx="293504" cy="283277"/>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12" name="Google Shape;312;p12"/>
          <p:cNvSpPr/>
          <p:nvPr/>
        </p:nvSpPr>
        <p:spPr>
          <a:xfrm>
            <a:off x="10403564" y="6385909"/>
            <a:ext cx="293504" cy="283277"/>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13" name="Google Shape;313;p12"/>
          <p:cNvSpPr/>
          <p:nvPr/>
        </p:nvSpPr>
        <p:spPr>
          <a:xfrm>
            <a:off x="10094405" y="6217020"/>
            <a:ext cx="129390" cy="124881"/>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14" name="Google Shape;314;p12"/>
          <p:cNvSpPr/>
          <p:nvPr/>
        </p:nvSpPr>
        <p:spPr>
          <a:xfrm>
            <a:off x="355910" y="2097446"/>
            <a:ext cx="129390" cy="124881"/>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15" name="Google Shape;315;p12"/>
          <p:cNvSpPr/>
          <p:nvPr/>
        </p:nvSpPr>
        <p:spPr>
          <a:xfrm>
            <a:off x="12024573" y="4255890"/>
            <a:ext cx="464049" cy="447880"/>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grpSp>
        <p:nvGrpSpPr>
          <p:cNvPr id="316" name="Google Shape;316;p12"/>
          <p:cNvGrpSpPr/>
          <p:nvPr/>
        </p:nvGrpSpPr>
        <p:grpSpPr>
          <a:xfrm>
            <a:off x="11219798" y="5954898"/>
            <a:ext cx="701172" cy="636656"/>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grpSp>
        <p:nvGrpSpPr>
          <p:cNvPr id="319" name="Google Shape;319;p12"/>
          <p:cNvGrpSpPr/>
          <p:nvPr/>
        </p:nvGrpSpPr>
        <p:grpSpPr>
          <a:xfrm>
            <a:off x="751841" y="508556"/>
            <a:ext cx="549331" cy="840415"/>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sp>
        <p:nvSpPr>
          <p:cNvPr id="328" name="Google Shape;328;p12"/>
          <p:cNvSpPr txBox="1">
            <a:spLocks noGrp="1"/>
          </p:cNvSpPr>
          <p:nvPr>
            <p:ph type="sldNum" idx="12"/>
          </p:nvPr>
        </p:nvSpPr>
        <p:spPr>
          <a:xfrm>
            <a:off x="11186188" y="555998"/>
            <a:ext cx="756082" cy="523464"/>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561033" y="541385"/>
            <a:ext cx="11478060" cy="5757702"/>
          </a:xfrm>
          <a:prstGeom prst="rect">
            <a:avLst/>
          </a:prstGeom>
          <a:solidFill>
            <a:schemeClr val="accent2"/>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31" name="Google Shape;331;p13"/>
          <p:cNvSpPr/>
          <p:nvPr/>
        </p:nvSpPr>
        <p:spPr>
          <a:xfrm>
            <a:off x="-161599" y="1126800"/>
            <a:ext cx="834212" cy="805145"/>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32" name="Google Shape;332;p13"/>
          <p:cNvSpPr/>
          <p:nvPr/>
        </p:nvSpPr>
        <p:spPr>
          <a:xfrm>
            <a:off x="300187" y="227752"/>
            <a:ext cx="1452636" cy="1402021"/>
          </a:xfrm>
          <a:prstGeom prst="ellipse">
            <a:avLst/>
          </a:prstGeom>
          <a:solidFill>
            <a:srgbClr val="FC4540">
              <a:alpha val="7885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33" name="Google Shape;333;p13"/>
          <p:cNvSpPr/>
          <p:nvPr/>
        </p:nvSpPr>
        <p:spPr>
          <a:xfrm>
            <a:off x="1594259" y="-182565"/>
            <a:ext cx="549389" cy="530246"/>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34" name="Google Shape;334;p13"/>
          <p:cNvSpPr/>
          <p:nvPr/>
        </p:nvSpPr>
        <p:spPr>
          <a:xfrm>
            <a:off x="1925308" y="448873"/>
            <a:ext cx="188504" cy="181936"/>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35" name="Google Shape;335;p13"/>
          <p:cNvSpPr/>
          <p:nvPr/>
        </p:nvSpPr>
        <p:spPr>
          <a:xfrm>
            <a:off x="672617" y="1774783"/>
            <a:ext cx="293504" cy="283277"/>
          </a:xfrm>
          <a:prstGeom prst="ellipse">
            <a:avLst/>
          </a:prstGeom>
          <a:solidFill>
            <a:srgbClr val="FC406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36" name="Google Shape;336;p13"/>
          <p:cNvSpPr/>
          <p:nvPr/>
        </p:nvSpPr>
        <p:spPr>
          <a:xfrm>
            <a:off x="10814096" y="5543288"/>
            <a:ext cx="1512577" cy="1459873"/>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37" name="Google Shape;337;p13"/>
          <p:cNvSpPr/>
          <p:nvPr/>
        </p:nvSpPr>
        <p:spPr>
          <a:xfrm>
            <a:off x="11722916" y="3964742"/>
            <a:ext cx="1067361" cy="1030170"/>
          </a:xfrm>
          <a:prstGeom prst="ellipse">
            <a:avLst/>
          </a:prstGeom>
          <a:solidFill>
            <a:srgbClr val="FC406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38" name="Google Shape;338;p13"/>
          <p:cNvSpPr/>
          <p:nvPr/>
        </p:nvSpPr>
        <p:spPr>
          <a:xfrm>
            <a:off x="11153280" y="5285095"/>
            <a:ext cx="569645" cy="549797"/>
          </a:xfrm>
          <a:prstGeom prst="ellipse">
            <a:avLst/>
          </a:prstGeom>
          <a:solidFill>
            <a:srgbClr val="FC4540">
              <a:alpha val="78850"/>
            </a:srgbClr>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39" name="Google Shape;339;p13"/>
          <p:cNvSpPr/>
          <p:nvPr/>
        </p:nvSpPr>
        <p:spPr>
          <a:xfrm>
            <a:off x="11880765" y="5150366"/>
            <a:ext cx="293504" cy="283277"/>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40" name="Google Shape;340;p13"/>
          <p:cNvSpPr/>
          <p:nvPr/>
        </p:nvSpPr>
        <p:spPr>
          <a:xfrm>
            <a:off x="10403564" y="6385909"/>
            <a:ext cx="293504" cy="283277"/>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41" name="Google Shape;341;p13"/>
          <p:cNvSpPr/>
          <p:nvPr/>
        </p:nvSpPr>
        <p:spPr>
          <a:xfrm>
            <a:off x="10094405" y="6217020"/>
            <a:ext cx="129390" cy="124881"/>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42" name="Google Shape;342;p13"/>
          <p:cNvSpPr/>
          <p:nvPr/>
        </p:nvSpPr>
        <p:spPr>
          <a:xfrm>
            <a:off x="355910" y="2097446"/>
            <a:ext cx="129390" cy="124881"/>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43" name="Google Shape;343;p13"/>
          <p:cNvSpPr/>
          <p:nvPr/>
        </p:nvSpPr>
        <p:spPr>
          <a:xfrm>
            <a:off x="12024573" y="4255890"/>
            <a:ext cx="464049" cy="447880"/>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grpSp>
        <p:nvGrpSpPr>
          <p:cNvPr id="344" name="Google Shape;344;p13"/>
          <p:cNvGrpSpPr/>
          <p:nvPr/>
        </p:nvGrpSpPr>
        <p:grpSpPr>
          <a:xfrm>
            <a:off x="11219798" y="5954898"/>
            <a:ext cx="701172" cy="636656"/>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grpSp>
        <p:nvGrpSpPr>
          <p:cNvPr id="347" name="Google Shape;347;p13"/>
          <p:cNvGrpSpPr/>
          <p:nvPr/>
        </p:nvGrpSpPr>
        <p:grpSpPr>
          <a:xfrm>
            <a:off x="751841" y="508556"/>
            <a:ext cx="549331" cy="840415"/>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sp>
        <p:nvSpPr>
          <p:cNvPr id="356" name="Google Shape;356;p13"/>
          <p:cNvSpPr txBox="1">
            <a:spLocks noGrp="1"/>
          </p:cNvSpPr>
          <p:nvPr>
            <p:ph type="sldNum" idx="12"/>
          </p:nvPr>
        </p:nvSpPr>
        <p:spPr>
          <a:xfrm>
            <a:off x="11186188" y="555998"/>
            <a:ext cx="756082" cy="523464"/>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561033" y="541385"/>
            <a:ext cx="11478060" cy="5757702"/>
          </a:xfrm>
          <a:prstGeom prst="rect">
            <a:avLst/>
          </a:prstGeom>
          <a:solidFill>
            <a:schemeClr val="accent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59" name="Google Shape;359;p14"/>
          <p:cNvSpPr/>
          <p:nvPr/>
        </p:nvSpPr>
        <p:spPr>
          <a:xfrm>
            <a:off x="300187" y="227752"/>
            <a:ext cx="1452636" cy="1402021"/>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0" name="Google Shape;360;p14"/>
          <p:cNvSpPr/>
          <p:nvPr/>
        </p:nvSpPr>
        <p:spPr>
          <a:xfrm>
            <a:off x="1594259" y="-182565"/>
            <a:ext cx="549389" cy="530246"/>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1" name="Google Shape;361;p14"/>
          <p:cNvSpPr/>
          <p:nvPr/>
        </p:nvSpPr>
        <p:spPr>
          <a:xfrm>
            <a:off x="1925308" y="448873"/>
            <a:ext cx="188504" cy="181936"/>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2" name="Google Shape;362;p14"/>
          <p:cNvSpPr/>
          <p:nvPr/>
        </p:nvSpPr>
        <p:spPr>
          <a:xfrm>
            <a:off x="672617" y="1774783"/>
            <a:ext cx="293504" cy="283277"/>
          </a:xfrm>
          <a:prstGeom prst="ellipse">
            <a:avLst/>
          </a:prstGeom>
          <a:solidFill>
            <a:srgbClr val="FFFFFF"/>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3" name="Google Shape;363;p14"/>
          <p:cNvSpPr/>
          <p:nvPr/>
        </p:nvSpPr>
        <p:spPr>
          <a:xfrm>
            <a:off x="10814096" y="5543288"/>
            <a:ext cx="1512577" cy="1459873"/>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4" name="Google Shape;364;p14"/>
          <p:cNvSpPr/>
          <p:nvPr/>
        </p:nvSpPr>
        <p:spPr>
          <a:xfrm>
            <a:off x="11722916" y="3964742"/>
            <a:ext cx="1067361" cy="1030170"/>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5" name="Google Shape;365;p14"/>
          <p:cNvSpPr/>
          <p:nvPr/>
        </p:nvSpPr>
        <p:spPr>
          <a:xfrm>
            <a:off x="11153280" y="5285095"/>
            <a:ext cx="569645" cy="549797"/>
          </a:xfrm>
          <a:prstGeom prst="ellipse">
            <a:avLst/>
          </a:prstGeom>
          <a:solidFill>
            <a:srgbClr val="FFFFFF"/>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6" name="Google Shape;366;p14"/>
          <p:cNvSpPr/>
          <p:nvPr/>
        </p:nvSpPr>
        <p:spPr>
          <a:xfrm>
            <a:off x="11880765" y="5150366"/>
            <a:ext cx="293504" cy="283277"/>
          </a:xfrm>
          <a:prstGeom prst="ellipse">
            <a:avLst/>
          </a:prstGeom>
          <a:solidFill>
            <a:srgbClr val="FF9755"/>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7" name="Google Shape;367;p14"/>
          <p:cNvSpPr/>
          <p:nvPr/>
        </p:nvSpPr>
        <p:spPr>
          <a:xfrm>
            <a:off x="10403564" y="6385909"/>
            <a:ext cx="293504" cy="283277"/>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8" name="Google Shape;368;p14"/>
          <p:cNvSpPr/>
          <p:nvPr/>
        </p:nvSpPr>
        <p:spPr>
          <a:xfrm>
            <a:off x="10094405" y="6217020"/>
            <a:ext cx="129390" cy="124881"/>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69" name="Google Shape;369;p14"/>
          <p:cNvSpPr/>
          <p:nvPr/>
        </p:nvSpPr>
        <p:spPr>
          <a:xfrm>
            <a:off x="355910" y="2097446"/>
            <a:ext cx="129390" cy="124881"/>
          </a:xfrm>
          <a:prstGeom prst="ellipse">
            <a:avLst/>
          </a:prstGeom>
          <a:solidFill>
            <a:srgbClr val="FFB600"/>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70" name="Google Shape;370;p14"/>
          <p:cNvSpPr/>
          <p:nvPr/>
        </p:nvSpPr>
        <p:spPr>
          <a:xfrm>
            <a:off x="12024573" y="4255890"/>
            <a:ext cx="464049" cy="447880"/>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grpSp>
        <p:nvGrpSpPr>
          <p:cNvPr id="371" name="Google Shape;371;p14"/>
          <p:cNvGrpSpPr/>
          <p:nvPr/>
        </p:nvGrpSpPr>
        <p:grpSpPr>
          <a:xfrm>
            <a:off x="11219798" y="5954898"/>
            <a:ext cx="701172" cy="636656"/>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grpSp>
        <p:nvGrpSpPr>
          <p:cNvPr id="374" name="Google Shape;374;p14"/>
          <p:cNvGrpSpPr/>
          <p:nvPr/>
        </p:nvGrpSpPr>
        <p:grpSpPr>
          <a:xfrm>
            <a:off x="751841" y="508556"/>
            <a:ext cx="549331" cy="840415"/>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48"/>
            </a:p>
          </p:txBody>
        </p:sp>
      </p:grpSp>
      <p:sp>
        <p:nvSpPr>
          <p:cNvPr id="383" name="Google Shape;383;p14"/>
          <p:cNvSpPr/>
          <p:nvPr/>
        </p:nvSpPr>
        <p:spPr>
          <a:xfrm>
            <a:off x="-161599" y="1126800"/>
            <a:ext cx="834212" cy="805145"/>
          </a:xfrm>
          <a:prstGeom prst="ellipse">
            <a:avLst/>
          </a:prstGeom>
          <a:solidFill>
            <a:srgbClr val="02BDC7"/>
          </a:solidFill>
          <a:ln>
            <a:noFill/>
          </a:ln>
        </p:spPr>
        <p:txBody>
          <a:bodyPr spcFirstLastPara="1" wrap="square" lIns="72377" tIns="72377" rIns="72377" bIns="72377" anchor="ctr" anchorCtr="0">
            <a:noAutofit/>
          </a:bodyPr>
          <a:lstStyle/>
          <a:p>
            <a:pPr marL="0" lvl="0" indent="0" algn="l" rtl="0">
              <a:spcBef>
                <a:spcPts val="0"/>
              </a:spcBef>
              <a:spcAft>
                <a:spcPts val="0"/>
              </a:spcAft>
              <a:buNone/>
            </a:pPr>
            <a:endParaRPr sz="1648"/>
          </a:p>
        </p:txBody>
      </p:sp>
      <p:sp>
        <p:nvSpPr>
          <p:cNvPr id="384" name="Google Shape;384;p14"/>
          <p:cNvSpPr txBox="1">
            <a:spLocks noGrp="1"/>
          </p:cNvSpPr>
          <p:nvPr>
            <p:ph type="sldNum" idx="12"/>
          </p:nvPr>
        </p:nvSpPr>
        <p:spPr>
          <a:xfrm>
            <a:off x="11186188" y="555998"/>
            <a:ext cx="756082" cy="523464"/>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US" smtClean="0"/>
              <a:pPr/>
              <a:t>‹Nº›</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998643" y="1374359"/>
            <a:ext cx="7292532" cy="4345308"/>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dirty="0"/>
          </a:p>
        </p:txBody>
      </p:sp>
      <p:sp>
        <p:nvSpPr>
          <p:cNvPr id="7" name="Google Shape;7;p1"/>
          <p:cNvSpPr txBox="1">
            <a:spLocks noGrp="1"/>
          </p:cNvSpPr>
          <p:nvPr>
            <p:ph type="title"/>
          </p:nvPr>
        </p:nvSpPr>
        <p:spPr>
          <a:xfrm>
            <a:off x="198528" y="744067"/>
            <a:ext cx="2951572" cy="349827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dirty="0"/>
          </a:p>
        </p:txBody>
      </p:sp>
      <p:sp>
        <p:nvSpPr>
          <p:cNvPr id="8" name="Google Shape;8;p1"/>
          <p:cNvSpPr txBox="1">
            <a:spLocks noGrp="1"/>
          </p:cNvSpPr>
          <p:nvPr>
            <p:ph type="sldNum" idx="12"/>
          </p:nvPr>
        </p:nvSpPr>
        <p:spPr>
          <a:xfrm>
            <a:off x="11291175" y="482335"/>
            <a:ext cx="756082" cy="523464"/>
          </a:xfrm>
          <a:prstGeom prst="rect">
            <a:avLst/>
          </a:prstGeom>
          <a:noFill/>
          <a:ln>
            <a:noFill/>
          </a:ln>
        </p:spPr>
        <p:txBody>
          <a:bodyPr spcFirstLastPara="1" wrap="square" lIns="91425" tIns="91425" rIns="91425" bIns="91425" anchor="ctr" anchorCtr="0">
            <a:noAutofit/>
          </a:bodyPr>
          <a:lstStyle>
            <a:lvl1pPr lvl="0" algn="r">
              <a:buNone/>
              <a:defRPr sz="950">
                <a:solidFill>
                  <a:schemeClr val="dk2"/>
                </a:solidFill>
                <a:latin typeface="Lato Light"/>
                <a:ea typeface="Lato Light"/>
                <a:cs typeface="Lato Light"/>
                <a:sym typeface="Lato Light"/>
              </a:defRPr>
            </a:lvl1pPr>
            <a:lvl2pPr lvl="1" algn="r">
              <a:buNone/>
              <a:defRPr sz="950">
                <a:solidFill>
                  <a:schemeClr val="dk2"/>
                </a:solidFill>
                <a:latin typeface="Lato Light"/>
                <a:ea typeface="Lato Light"/>
                <a:cs typeface="Lato Light"/>
                <a:sym typeface="Lato Light"/>
              </a:defRPr>
            </a:lvl2pPr>
            <a:lvl3pPr lvl="2" algn="r">
              <a:buNone/>
              <a:defRPr sz="950">
                <a:solidFill>
                  <a:schemeClr val="dk2"/>
                </a:solidFill>
                <a:latin typeface="Lato Light"/>
                <a:ea typeface="Lato Light"/>
                <a:cs typeface="Lato Light"/>
                <a:sym typeface="Lato Light"/>
              </a:defRPr>
            </a:lvl3pPr>
            <a:lvl4pPr lvl="3" algn="r">
              <a:buNone/>
              <a:defRPr sz="950">
                <a:solidFill>
                  <a:schemeClr val="dk2"/>
                </a:solidFill>
                <a:latin typeface="Lato Light"/>
                <a:ea typeface="Lato Light"/>
                <a:cs typeface="Lato Light"/>
                <a:sym typeface="Lato Light"/>
              </a:defRPr>
            </a:lvl4pPr>
            <a:lvl5pPr lvl="4" algn="r">
              <a:buNone/>
              <a:defRPr sz="950">
                <a:solidFill>
                  <a:schemeClr val="dk2"/>
                </a:solidFill>
                <a:latin typeface="Lato Light"/>
                <a:ea typeface="Lato Light"/>
                <a:cs typeface="Lato Light"/>
                <a:sym typeface="Lato Light"/>
              </a:defRPr>
            </a:lvl5pPr>
            <a:lvl6pPr lvl="5" algn="r">
              <a:buNone/>
              <a:defRPr sz="950">
                <a:solidFill>
                  <a:schemeClr val="dk2"/>
                </a:solidFill>
                <a:latin typeface="Lato Light"/>
                <a:ea typeface="Lato Light"/>
                <a:cs typeface="Lato Light"/>
                <a:sym typeface="Lato Light"/>
              </a:defRPr>
            </a:lvl6pPr>
            <a:lvl7pPr lvl="6" algn="r">
              <a:buNone/>
              <a:defRPr sz="950">
                <a:solidFill>
                  <a:schemeClr val="dk2"/>
                </a:solidFill>
                <a:latin typeface="Lato Light"/>
                <a:ea typeface="Lato Light"/>
                <a:cs typeface="Lato Light"/>
                <a:sym typeface="Lato Light"/>
              </a:defRPr>
            </a:lvl7pPr>
            <a:lvl8pPr lvl="7" algn="r">
              <a:buNone/>
              <a:defRPr sz="950">
                <a:solidFill>
                  <a:schemeClr val="dk2"/>
                </a:solidFill>
                <a:latin typeface="Lato Light"/>
                <a:ea typeface="Lato Light"/>
                <a:cs typeface="Lato Light"/>
                <a:sym typeface="Lato Light"/>
              </a:defRPr>
            </a:lvl8pPr>
            <a:lvl9pPr lvl="8" algn="r">
              <a:buNone/>
              <a:defRPr sz="950">
                <a:solidFill>
                  <a:schemeClr val="dk2"/>
                </a:solidFill>
                <a:latin typeface="Lato Light"/>
                <a:ea typeface="Lato Light"/>
                <a:cs typeface="Lato Light"/>
                <a:sym typeface="Lato Light"/>
              </a:defRPr>
            </a:lvl9pPr>
          </a:lstStyle>
          <a:p>
            <a:fld id="{00000000-1234-1234-1234-123412341234}" type="slidenum">
              <a:rPr lang="en-US" smtClean="0"/>
              <a:pPr/>
              <a:t>‹Nº›</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7" r:id="rId3"/>
    <p:sldLayoutId id="2147483658" r:id="rId4"/>
    <p:sldLayoutId id="2147483659" r:id="rId5"/>
    <p:sldLayoutId id="2147483660" r:id="rId6"/>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9" b="0" i="0" u="none" strike="noStrike" cap="none">
          <a:solidFill>
            <a:srgbClr val="000000"/>
          </a:solidFill>
          <a:latin typeface="Bahnschrift SemiBold" panose="020B0502040204020203" pitchFamily="34" charset="0"/>
          <a:ea typeface="Bahnschrift SemiBold" panose="020B0502040204020203" pitchFamily="34" charset="0"/>
          <a:cs typeface="Arial"/>
          <a:sym typeface="Arial"/>
        </a:defRPr>
      </a:lvl1pPr>
      <a:lvl2pPr marR="0" lvl="1"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000" b="0" i="0" u="none" strike="noStrike" cap="none">
          <a:solidFill>
            <a:srgbClr val="000000"/>
          </a:solidFill>
          <a:latin typeface="Bahnschrift Light" panose="020B0502040204020203" pitchFamily="34" charset="0"/>
          <a:ea typeface="Bahnschrift Light" panose="020B0502040204020203" pitchFamily="34" charset="0"/>
          <a:cs typeface="Arial"/>
          <a:sym typeface="Arial"/>
        </a:defRPr>
      </a:lvl1pPr>
      <a:lvl2pPr marR="0" lvl="1"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9;p15"/>
          <p:cNvSpPr txBox="1">
            <a:spLocks noGrp="1"/>
          </p:cNvSpPr>
          <p:nvPr>
            <p:ph type="ctrTitle"/>
          </p:nvPr>
        </p:nvSpPr>
        <p:spPr>
          <a:prstGeom prst="rect">
            <a:avLst/>
          </a:prstGeom>
        </p:spPr>
        <p:txBody>
          <a:bodyPr spcFirstLastPara="1" wrap="square" lIns="72377" tIns="72377" rIns="72377" bIns="72377" anchor="ctr" anchorCtr="0">
            <a:noAutofit/>
          </a:bodyPr>
          <a:lstStyle/>
          <a:p>
            <a:r>
              <a:rPr lang="en" sz="4400" dirty="0" smtClean="0"/>
              <a:t>PORTAFOLIO DEL DOCENTE</a:t>
            </a:r>
            <a:endParaRPr sz="4400" dirty="0"/>
          </a:p>
        </p:txBody>
      </p:sp>
    </p:spTree>
    <p:extLst>
      <p:ext uri="{BB962C8B-B14F-4D97-AF65-F5344CB8AC3E}">
        <p14:creationId xmlns:p14="http://schemas.microsoft.com/office/powerpoint/2010/main" val="3342992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fld id="{00000000-1234-1234-1234-123412341234}" type="slidenum">
              <a:rPr lang="en-US" smtClean="0"/>
              <a:pPr/>
              <a:t>10</a:t>
            </a:fld>
            <a:endParaRPr lang="en-US"/>
          </a:p>
        </p:txBody>
      </p:sp>
      <p:graphicFrame>
        <p:nvGraphicFramePr>
          <p:cNvPr id="3" name="Tabla 2"/>
          <p:cNvGraphicFramePr>
            <a:graphicFrameLocks noGrp="1"/>
          </p:cNvGraphicFramePr>
          <p:nvPr>
            <p:extLst>
              <p:ext uri="{D42A27DB-BD31-4B8C-83A1-F6EECF244321}">
                <p14:modId xmlns:p14="http://schemas.microsoft.com/office/powerpoint/2010/main" val="1611906583"/>
              </p:ext>
            </p:extLst>
          </p:nvPr>
        </p:nvGraphicFramePr>
        <p:xfrm>
          <a:off x="1172827" y="2344954"/>
          <a:ext cx="4999371" cy="3479164"/>
        </p:xfrm>
        <a:graphic>
          <a:graphicData uri="http://schemas.openxmlformats.org/drawingml/2006/table">
            <a:tbl>
              <a:tblPr firstRow="1" bandRow="1">
                <a:tableStyleId>{284E427A-3D55-4303-BF80-6455036E1DE7}</a:tableStyleId>
              </a:tblPr>
              <a:tblGrid>
                <a:gridCol w="1411740">
                  <a:extLst>
                    <a:ext uri="{9D8B030D-6E8A-4147-A177-3AD203B41FA5}">
                      <a16:colId xmlns:a16="http://schemas.microsoft.com/office/drawing/2014/main" xmlns="" val="3692214986"/>
                    </a:ext>
                  </a:extLst>
                </a:gridCol>
                <a:gridCol w="3587631">
                  <a:extLst>
                    <a:ext uri="{9D8B030D-6E8A-4147-A177-3AD203B41FA5}">
                      <a16:colId xmlns:a16="http://schemas.microsoft.com/office/drawing/2014/main" xmlns="" val="1878403377"/>
                    </a:ext>
                  </a:extLst>
                </a:gridCol>
              </a:tblGrid>
              <a:tr h="339724">
                <a:tc>
                  <a:txBody>
                    <a:bodyPr/>
                    <a:lstStyle/>
                    <a:p>
                      <a:r>
                        <a:rPr lang="es-MX" sz="1600" dirty="0" smtClean="0"/>
                        <a:t>SECCIONES</a:t>
                      </a:r>
                      <a:endParaRPr lang="en-US" sz="1600" b="1" dirty="0">
                        <a:solidFill>
                          <a:schemeClr val="bg1"/>
                        </a:solidFill>
                        <a:latin typeface="Bahnschrift Light" panose="020B0502040204020203" pitchFamily="34" charset="0"/>
                      </a:endParaRPr>
                    </a:p>
                  </a:txBody>
                  <a:tcPr/>
                </a:tc>
                <a:tc>
                  <a:txBody>
                    <a:bodyPr/>
                    <a:lstStyle/>
                    <a:p>
                      <a:pPr algn="ctr"/>
                      <a:r>
                        <a:rPr lang="es-MX" sz="1600" dirty="0" smtClean="0"/>
                        <a:t>CRITERIO</a:t>
                      </a:r>
                      <a:endParaRPr lang="en-US" sz="1600" b="1"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4199924204"/>
                  </a:ext>
                </a:extLst>
              </a:tr>
              <a:tr h="474682">
                <a:tc rowSpan="2">
                  <a:txBody>
                    <a:bodyPr/>
                    <a:lstStyle/>
                    <a:p>
                      <a:r>
                        <a:rPr lang="es-MX" sz="1600" dirty="0" smtClean="0"/>
                        <a:t>Planificación</a:t>
                      </a:r>
                      <a:endParaRPr lang="en-US" sz="1600" b="1" dirty="0">
                        <a:solidFill>
                          <a:schemeClr val="bg1"/>
                        </a:solidFill>
                        <a:latin typeface="Bahnschrift Light" panose="020B0502040204020203" pitchFamily="34" charset="0"/>
                      </a:endParaRPr>
                    </a:p>
                  </a:txBody>
                  <a:tcPr/>
                </a:tc>
                <a:tc>
                  <a:txBody>
                    <a:bodyPr/>
                    <a:lstStyle/>
                    <a:p>
                      <a:pPr algn="just"/>
                      <a:r>
                        <a:rPr lang="es-MX" sz="1600" dirty="0" smtClean="0"/>
                        <a:t>Formulo</a:t>
                      </a:r>
                      <a:r>
                        <a:rPr lang="es-MX" sz="1600" baseline="0" dirty="0" smtClean="0"/>
                        <a:t> los p</a:t>
                      </a:r>
                      <a:r>
                        <a:rPr lang="es-MX" sz="1600" dirty="0" smtClean="0"/>
                        <a:t>ropósitos de aprendizaje.</a:t>
                      </a:r>
                      <a:endParaRPr lang="en-US" sz="1600"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2295655953"/>
                  </a:ext>
                </a:extLst>
              </a:tr>
              <a:tr h="563588">
                <a:tc vMerge="1">
                  <a:txBody>
                    <a:bodyPr/>
                    <a:lstStyle/>
                    <a:p>
                      <a:endParaRPr lang="en-US" sz="1600" dirty="0">
                        <a:latin typeface="Bahnschrift Light" panose="020B0502040204020203" pitchFamily="34" charset="0"/>
                      </a:endParaRPr>
                    </a:p>
                  </a:txBody>
                  <a:tcPr/>
                </a:tc>
                <a:tc>
                  <a:txBody>
                    <a:bodyPr/>
                    <a:lstStyle/>
                    <a:p>
                      <a:pPr algn="just"/>
                      <a:r>
                        <a:rPr lang="es-MX" sz="1600" dirty="0" smtClean="0"/>
                        <a:t>Relaciono los propósitos y las actividades de aprendizaje.</a:t>
                      </a:r>
                      <a:endParaRPr lang="es-MX" sz="1600" dirty="0" smtClean="0">
                        <a:solidFill>
                          <a:schemeClr val="bg1"/>
                        </a:solidFill>
                        <a:latin typeface="Bahnschrift Light" panose="020B0502040204020203" pitchFamily="34" charset="0"/>
                      </a:endParaRPr>
                    </a:p>
                  </a:txBody>
                  <a:tcPr/>
                </a:tc>
                <a:extLst>
                  <a:ext uri="{0D108BD9-81ED-4DB2-BD59-A6C34878D82A}">
                    <a16:rowId xmlns:a16="http://schemas.microsoft.com/office/drawing/2014/main" xmlns="" val="2251799858"/>
                  </a:ext>
                </a:extLst>
              </a:tr>
              <a:tr h="339724">
                <a:tc rowSpan="3">
                  <a:txBody>
                    <a:bodyPr/>
                    <a:lstStyle/>
                    <a:p>
                      <a:r>
                        <a:rPr lang="es-MX" sz="1600" dirty="0" smtClean="0"/>
                        <a:t>Evaluación</a:t>
                      </a:r>
                      <a:endParaRPr lang="en-US" sz="1600" b="1" dirty="0">
                        <a:solidFill>
                          <a:schemeClr val="bg1"/>
                        </a:solidFill>
                        <a:latin typeface="Bahnschrift Light" panose="020B0502040204020203" pitchFamily="34" charset="0"/>
                      </a:endParaRPr>
                    </a:p>
                  </a:txBody>
                  <a:tcPr/>
                </a:tc>
                <a:tc>
                  <a:txBody>
                    <a:bodyPr/>
                    <a:lstStyle/>
                    <a:p>
                      <a:pPr algn="just"/>
                      <a:r>
                        <a:rPr lang="es-MX" sz="1600" dirty="0" smtClean="0"/>
                        <a:t>Utilizo adecuados criterios e instrumentos de evaluación</a:t>
                      </a:r>
                      <a:r>
                        <a:rPr lang="es-MX" sz="1600" baseline="0" dirty="0" smtClean="0"/>
                        <a:t> para y del aprendizaje.</a:t>
                      </a:r>
                      <a:endParaRPr lang="en-US" sz="1600"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456521607"/>
                  </a:ext>
                </a:extLst>
              </a:tr>
              <a:tr h="279225">
                <a:tc vMerge="1">
                  <a:txBody>
                    <a:bodyPr/>
                    <a:lstStyle/>
                    <a:p>
                      <a:endParaRPr lang="en-US" sz="1400" b="1" dirty="0">
                        <a:latin typeface="Bahnschrift Light" panose="020B0502040204020203" pitchFamily="34" charset="0"/>
                      </a:endParaRPr>
                    </a:p>
                  </a:txBody>
                  <a:tcPr/>
                </a:tc>
                <a:tc>
                  <a:txBody>
                    <a:bodyPr/>
                    <a:lstStyle/>
                    <a:p>
                      <a:pPr algn="just"/>
                      <a:r>
                        <a:rPr lang="es-MX" sz="1600" dirty="0" smtClean="0"/>
                        <a:t>Relaciono</a:t>
                      </a:r>
                      <a:r>
                        <a:rPr lang="es-MX" sz="1600" baseline="0" dirty="0" smtClean="0"/>
                        <a:t> la evaluación  y el propósito de aprendizaje.</a:t>
                      </a:r>
                      <a:endParaRPr lang="en-US" sz="1600"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2692804981"/>
                  </a:ext>
                </a:extLst>
              </a:tr>
              <a:tr h="279225">
                <a:tc vMerge="1">
                  <a:txBody>
                    <a:bodyPr/>
                    <a:lstStyle/>
                    <a:p>
                      <a:endParaRPr lang="en-US" sz="1400" b="1" dirty="0">
                        <a:latin typeface="Bahnschrift Light" panose="020B0502040204020203" pitchFamily="34" charset="0"/>
                      </a:endParaRPr>
                    </a:p>
                  </a:txBody>
                  <a:tcPr/>
                </a:tc>
                <a:tc>
                  <a:txBody>
                    <a:bodyPr/>
                    <a:lstStyle/>
                    <a:p>
                      <a:pPr algn="just"/>
                      <a:r>
                        <a:rPr lang="es-MX" sz="1600" dirty="0" smtClean="0"/>
                        <a:t>Uso los resultados para identificar las</a:t>
                      </a:r>
                      <a:r>
                        <a:rPr lang="es-MX" sz="1600" baseline="0" dirty="0" smtClean="0"/>
                        <a:t> causas de los mismos.</a:t>
                      </a:r>
                      <a:endParaRPr lang="es-MX" sz="1600" baseline="0" dirty="0" smtClean="0">
                        <a:solidFill>
                          <a:schemeClr val="bg1"/>
                        </a:solidFill>
                        <a:latin typeface="Bahnschrift Light" panose="020B0502040204020203" pitchFamily="34" charset="0"/>
                      </a:endParaRPr>
                    </a:p>
                  </a:txBody>
                  <a:tcPr/>
                </a:tc>
                <a:extLst>
                  <a:ext uri="{0D108BD9-81ED-4DB2-BD59-A6C34878D82A}">
                    <a16:rowId xmlns:a16="http://schemas.microsoft.com/office/drawing/2014/main" xmlns="" val="3197517048"/>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278461690"/>
              </p:ext>
            </p:extLst>
          </p:nvPr>
        </p:nvGraphicFramePr>
        <p:xfrm>
          <a:off x="6380135" y="2344954"/>
          <a:ext cx="5085951" cy="2823552"/>
        </p:xfrm>
        <a:graphic>
          <a:graphicData uri="http://schemas.openxmlformats.org/drawingml/2006/table">
            <a:tbl>
              <a:tblPr firstRow="1" bandRow="1">
                <a:tableStyleId>{284E427A-3D55-4303-BF80-6455036E1DE7}</a:tableStyleId>
              </a:tblPr>
              <a:tblGrid>
                <a:gridCol w="1421722">
                  <a:extLst>
                    <a:ext uri="{9D8B030D-6E8A-4147-A177-3AD203B41FA5}">
                      <a16:colId xmlns:a16="http://schemas.microsoft.com/office/drawing/2014/main" xmlns="" val="3692214986"/>
                    </a:ext>
                  </a:extLst>
                </a:gridCol>
                <a:gridCol w="3664229">
                  <a:extLst>
                    <a:ext uri="{9D8B030D-6E8A-4147-A177-3AD203B41FA5}">
                      <a16:colId xmlns:a16="http://schemas.microsoft.com/office/drawing/2014/main" xmlns="" val="1878403377"/>
                    </a:ext>
                  </a:extLst>
                </a:gridCol>
              </a:tblGrid>
              <a:tr h="339724">
                <a:tc>
                  <a:txBody>
                    <a:bodyPr/>
                    <a:lstStyle/>
                    <a:p>
                      <a:r>
                        <a:rPr lang="es-MX" sz="1600" dirty="0" smtClean="0"/>
                        <a:t>SECCIONES</a:t>
                      </a:r>
                      <a:endParaRPr lang="en-US" sz="1600" b="1" dirty="0">
                        <a:solidFill>
                          <a:schemeClr val="bg1"/>
                        </a:solidFill>
                        <a:latin typeface="Bahnschrift Light" panose="020B0502040204020203" pitchFamily="34" charset="0"/>
                      </a:endParaRPr>
                    </a:p>
                  </a:txBody>
                  <a:tcPr/>
                </a:tc>
                <a:tc>
                  <a:txBody>
                    <a:bodyPr/>
                    <a:lstStyle/>
                    <a:p>
                      <a:pPr algn="ctr"/>
                      <a:r>
                        <a:rPr lang="es-MX" sz="1600" dirty="0" smtClean="0"/>
                        <a:t>CRITERIO</a:t>
                      </a:r>
                      <a:endParaRPr lang="en-US" sz="1600" b="1"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4199924204"/>
                  </a:ext>
                </a:extLst>
              </a:tr>
              <a:tr h="474682">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600" dirty="0" smtClean="0"/>
                        <a:t>Reflexión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smtClean="0">
                        <a:solidFill>
                          <a:schemeClr val="bg1"/>
                        </a:solidFill>
                        <a:latin typeface="Bahnschrift Light" panose="020B0502040204020203"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PE" sz="1600" u="none" strike="noStrike" cap="none" baseline="0" noProof="0" dirty="0" smtClean="0">
                          <a:sym typeface="Arial"/>
                        </a:rPr>
                        <a:t>Analizo a partir de las características de mis estudiantes para adecuar su planificación.</a:t>
                      </a:r>
                      <a:endParaRPr lang="es-PE" sz="1600" b="0" i="0" u="none" strike="noStrike" cap="none" baseline="0" noProof="0" dirty="0" smtClean="0">
                        <a:solidFill>
                          <a:schemeClr val="bg1"/>
                        </a:solidFill>
                        <a:latin typeface="Bahnschrift Light" panose="020B0502040204020203" pitchFamily="34" charset="0"/>
                        <a:ea typeface="Arial"/>
                        <a:cs typeface="Arial"/>
                        <a:sym typeface="Arial"/>
                      </a:endParaRPr>
                    </a:p>
                  </a:txBody>
                  <a:tcPr/>
                </a:tc>
                <a:extLst>
                  <a:ext uri="{0D108BD9-81ED-4DB2-BD59-A6C34878D82A}">
                    <a16:rowId xmlns:a16="http://schemas.microsoft.com/office/drawing/2014/main" xmlns="" val="2295655953"/>
                  </a:ext>
                </a:extLst>
              </a:tr>
              <a:tr h="563588">
                <a:tc vMerge="1">
                  <a:txBody>
                    <a:bodyPr/>
                    <a:lstStyle/>
                    <a:p>
                      <a:endParaRPr lang="en-US" sz="1400" b="1" dirty="0">
                        <a:latin typeface="Bahnschrift Light" panose="020B0502040204020203" pitchFamily="34" charset="0"/>
                      </a:endParaRPr>
                    </a:p>
                  </a:txBody>
                  <a:tcPr/>
                </a:tc>
                <a:tc>
                  <a:txBody>
                    <a:bodyPr/>
                    <a:lstStyle/>
                    <a:p>
                      <a:pPr algn="just"/>
                      <a:r>
                        <a:rPr lang="es-MX" sz="1600" baseline="0" dirty="0" smtClean="0"/>
                        <a:t>Retroalimento a mis estudiantes.</a:t>
                      </a:r>
                      <a:endParaRPr lang="es-MX" sz="1600" b="0" i="0" u="none" strike="noStrike" cap="none" baseline="0" dirty="0" smtClean="0">
                        <a:solidFill>
                          <a:schemeClr val="bg1"/>
                        </a:solidFill>
                        <a:latin typeface="Bahnschrift Light" panose="020B0502040204020203" pitchFamily="34" charset="0"/>
                        <a:ea typeface="Arial"/>
                        <a:cs typeface="Arial"/>
                        <a:sym typeface="Arial"/>
                      </a:endParaRPr>
                    </a:p>
                  </a:txBody>
                  <a:tcPr/>
                </a:tc>
                <a:extLst>
                  <a:ext uri="{0D108BD9-81ED-4DB2-BD59-A6C34878D82A}">
                    <a16:rowId xmlns:a16="http://schemas.microsoft.com/office/drawing/2014/main" xmlns="" val="2251799858"/>
                  </a:ext>
                </a:extLst>
              </a:tr>
              <a:tr h="339724">
                <a:tc rowSpan="3">
                  <a:txBody>
                    <a:bodyPr/>
                    <a:lstStyle/>
                    <a:p>
                      <a:endParaRPr lang="en-US" sz="1600" b="1" dirty="0">
                        <a:solidFill>
                          <a:schemeClr val="bg1"/>
                        </a:solidFill>
                        <a:latin typeface="Bahnschrift Light" panose="020B0502040204020203" pitchFamily="34" charset="0"/>
                      </a:endParaRPr>
                    </a:p>
                  </a:txBody>
                  <a:tcPr/>
                </a:tc>
                <a:tc>
                  <a:txBody>
                    <a:bodyPr/>
                    <a:lstStyle/>
                    <a:p>
                      <a:pPr algn="just"/>
                      <a:endParaRPr lang="en-US" sz="1800"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456521607"/>
                  </a:ext>
                </a:extLst>
              </a:tr>
              <a:tr h="279225">
                <a:tc vMerge="1">
                  <a:txBody>
                    <a:bodyPr/>
                    <a:lstStyle/>
                    <a:p>
                      <a:endParaRPr lang="en-US" sz="1400" b="1" dirty="0">
                        <a:latin typeface="Bahnschrift Light" panose="020B0502040204020203" pitchFamily="34" charset="0"/>
                      </a:endParaRPr>
                    </a:p>
                  </a:txBody>
                  <a:tcPr/>
                </a:tc>
                <a:tc>
                  <a:txBody>
                    <a:bodyPr/>
                    <a:lstStyle/>
                    <a:p>
                      <a:pPr algn="just"/>
                      <a:endParaRPr lang="en-US" sz="1800" dirty="0">
                        <a:latin typeface="Bahnschrift Light" panose="020B0502040204020203" pitchFamily="34" charset="0"/>
                      </a:endParaRPr>
                    </a:p>
                  </a:txBody>
                  <a:tcPr/>
                </a:tc>
                <a:extLst>
                  <a:ext uri="{0D108BD9-81ED-4DB2-BD59-A6C34878D82A}">
                    <a16:rowId xmlns:a16="http://schemas.microsoft.com/office/drawing/2014/main" xmlns="" val="2692804981"/>
                  </a:ext>
                </a:extLst>
              </a:tr>
              <a:tr h="279225">
                <a:tc vMerge="1">
                  <a:txBody>
                    <a:bodyPr/>
                    <a:lstStyle/>
                    <a:p>
                      <a:endParaRPr lang="en-US" sz="1400" b="1" dirty="0">
                        <a:latin typeface="Bahnschrift Light" panose="020B0502040204020203" pitchFamily="34" charset="0"/>
                      </a:endParaRPr>
                    </a:p>
                  </a:txBody>
                  <a:tcPr/>
                </a:tc>
                <a:tc>
                  <a:txBody>
                    <a:bodyPr/>
                    <a:lstStyle/>
                    <a:p>
                      <a:pPr algn="just"/>
                      <a:endParaRPr lang="en-US" sz="1800" dirty="0">
                        <a:latin typeface="Bahnschrift Light" panose="020B0502040204020203" pitchFamily="34" charset="0"/>
                      </a:endParaRPr>
                    </a:p>
                  </a:txBody>
                  <a:tcPr/>
                </a:tc>
                <a:extLst>
                  <a:ext uri="{0D108BD9-81ED-4DB2-BD59-A6C34878D82A}">
                    <a16:rowId xmlns:a16="http://schemas.microsoft.com/office/drawing/2014/main" xmlns="" val="3197517048"/>
                  </a:ext>
                </a:extLst>
              </a:tr>
            </a:tbl>
          </a:graphicData>
        </a:graphic>
      </p:graphicFrame>
      <p:sp>
        <p:nvSpPr>
          <p:cNvPr id="5" name="Rectángulo 4"/>
          <p:cNvSpPr/>
          <p:nvPr/>
        </p:nvSpPr>
        <p:spPr>
          <a:xfrm>
            <a:off x="1766622" y="1171294"/>
            <a:ext cx="5067413" cy="461665"/>
          </a:xfrm>
          <a:prstGeom prst="rect">
            <a:avLst/>
          </a:prstGeom>
        </p:spPr>
        <p:txBody>
          <a:bodyPr wrap="none">
            <a:spAutoFit/>
          </a:bodyPr>
          <a:lstStyle/>
          <a:p>
            <a:r>
              <a:rPr lang="es-MX" sz="2400" b="1" u="sng" dirty="0" smtClean="0">
                <a:solidFill>
                  <a:schemeClr val="bg1"/>
                </a:solidFill>
                <a:latin typeface="Bahnschrift Light" panose="020B0502040204020203" pitchFamily="34" charset="0"/>
              </a:rPr>
              <a:t>EVALÚO MI PORTAFOLIO DOCENTE</a:t>
            </a:r>
            <a:r>
              <a:rPr lang="es-MX" sz="2400" dirty="0" smtClean="0">
                <a:solidFill>
                  <a:schemeClr val="bg1"/>
                </a:solidFill>
                <a:latin typeface="Bahnschrift Light" panose="020B0502040204020203" pitchFamily="34" charset="0"/>
              </a:rPr>
              <a:t>:</a:t>
            </a:r>
            <a:endParaRPr lang="es-MX" sz="2400"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56818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fld id="{00000000-1234-1234-1234-123412341234}" type="slidenum">
              <a:rPr lang="en-US" smtClean="0"/>
              <a:pPr/>
              <a:t>11</a:t>
            </a:fld>
            <a:endParaRPr lang="en-US"/>
          </a:p>
        </p:txBody>
      </p:sp>
      <p:graphicFrame>
        <p:nvGraphicFramePr>
          <p:cNvPr id="3" name="Tabla 2"/>
          <p:cNvGraphicFramePr>
            <a:graphicFrameLocks noGrp="1"/>
          </p:cNvGraphicFramePr>
          <p:nvPr>
            <p:extLst>
              <p:ext uri="{D42A27DB-BD31-4B8C-83A1-F6EECF244321}">
                <p14:modId xmlns:p14="http://schemas.microsoft.com/office/powerpoint/2010/main" val="1340079371"/>
              </p:ext>
            </p:extLst>
          </p:nvPr>
        </p:nvGraphicFramePr>
        <p:xfrm>
          <a:off x="809818" y="1985608"/>
          <a:ext cx="10889492" cy="4130040"/>
        </p:xfrm>
        <a:graphic>
          <a:graphicData uri="http://schemas.openxmlformats.org/drawingml/2006/table">
            <a:tbl>
              <a:tblPr firstRow="1" bandRow="1">
                <a:tableStyleId>{C00D82BD-3985-4935-A1CD-FD471E9C80B3}</a:tableStyleId>
              </a:tblPr>
              <a:tblGrid>
                <a:gridCol w="630675">
                  <a:extLst>
                    <a:ext uri="{9D8B030D-6E8A-4147-A177-3AD203B41FA5}">
                      <a16:colId xmlns:a16="http://schemas.microsoft.com/office/drawing/2014/main" xmlns="" val="3959376132"/>
                    </a:ext>
                  </a:extLst>
                </a:gridCol>
                <a:gridCol w="6900306">
                  <a:extLst>
                    <a:ext uri="{9D8B030D-6E8A-4147-A177-3AD203B41FA5}">
                      <a16:colId xmlns:a16="http://schemas.microsoft.com/office/drawing/2014/main" xmlns="" val="958049617"/>
                    </a:ext>
                  </a:extLst>
                </a:gridCol>
                <a:gridCol w="870726">
                  <a:extLst>
                    <a:ext uri="{9D8B030D-6E8A-4147-A177-3AD203B41FA5}">
                      <a16:colId xmlns:a16="http://schemas.microsoft.com/office/drawing/2014/main" xmlns="" val="606058646"/>
                    </a:ext>
                  </a:extLst>
                </a:gridCol>
                <a:gridCol w="792981">
                  <a:extLst>
                    <a:ext uri="{9D8B030D-6E8A-4147-A177-3AD203B41FA5}">
                      <a16:colId xmlns:a16="http://schemas.microsoft.com/office/drawing/2014/main" xmlns="" val="3374809304"/>
                    </a:ext>
                  </a:extLst>
                </a:gridCol>
                <a:gridCol w="1694804">
                  <a:extLst>
                    <a:ext uri="{9D8B030D-6E8A-4147-A177-3AD203B41FA5}">
                      <a16:colId xmlns:a16="http://schemas.microsoft.com/office/drawing/2014/main" xmlns="" val="335452966"/>
                    </a:ext>
                  </a:extLst>
                </a:gridCol>
              </a:tblGrid>
              <a:tr h="370840">
                <a:tc>
                  <a:txBody>
                    <a:bodyPr/>
                    <a:lstStyle/>
                    <a:p>
                      <a:pPr algn="ctr"/>
                      <a:r>
                        <a:rPr lang="es-MX" sz="1400" b="1" dirty="0" smtClean="0">
                          <a:solidFill>
                            <a:schemeClr val="bg1"/>
                          </a:solidFill>
                          <a:latin typeface="Bahnschrift Light" panose="020B0502040204020203" pitchFamily="34" charset="0"/>
                        </a:rPr>
                        <a:t>NRO</a:t>
                      </a:r>
                      <a:endParaRPr lang="en-US" sz="1400" b="1" dirty="0">
                        <a:solidFill>
                          <a:schemeClr val="bg1"/>
                        </a:solidFill>
                        <a:latin typeface="Bahnschrift Light" panose="020B0502040204020203" pitchFamily="34" charset="0"/>
                      </a:endParaRPr>
                    </a:p>
                  </a:txBody>
                  <a:tcPr/>
                </a:tc>
                <a:tc>
                  <a:txBody>
                    <a:bodyPr/>
                    <a:lstStyle/>
                    <a:p>
                      <a:pPr algn="ctr"/>
                      <a:r>
                        <a:rPr lang="es-MX" sz="1400" b="1" dirty="0" smtClean="0">
                          <a:solidFill>
                            <a:schemeClr val="bg1"/>
                          </a:solidFill>
                          <a:latin typeface="Bahnschrift Light" panose="020B0502040204020203" pitchFamily="34" charset="0"/>
                        </a:rPr>
                        <a:t>ÍTEM</a:t>
                      </a:r>
                      <a:endParaRPr lang="en-US" sz="1400" b="1" dirty="0">
                        <a:solidFill>
                          <a:schemeClr val="bg1"/>
                        </a:solidFill>
                        <a:latin typeface="Bahnschrift Light" panose="020B0502040204020203" pitchFamily="34" charset="0"/>
                      </a:endParaRPr>
                    </a:p>
                  </a:txBody>
                  <a:tcPr/>
                </a:tc>
                <a:tc>
                  <a:txBody>
                    <a:bodyPr/>
                    <a:lstStyle/>
                    <a:p>
                      <a:pPr algn="ctr"/>
                      <a:r>
                        <a:rPr lang="es-MX" sz="1400" b="1" dirty="0" smtClean="0">
                          <a:solidFill>
                            <a:schemeClr val="bg1"/>
                          </a:solidFill>
                          <a:latin typeface="Bahnschrift Light" panose="020B0502040204020203" pitchFamily="34" charset="0"/>
                        </a:rPr>
                        <a:t>SÍ</a:t>
                      </a:r>
                      <a:endParaRPr lang="en-US" sz="1400" b="1" dirty="0">
                        <a:solidFill>
                          <a:schemeClr val="bg1"/>
                        </a:solidFill>
                        <a:latin typeface="Bahnschrift Light" panose="020B0502040204020203" pitchFamily="34" charset="0"/>
                      </a:endParaRPr>
                    </a:p>
                  </a:txBody>
                  <a:tcPr/>
                </a:tc>
                <a:tc>
                  <a:txBody>
                    <a:bodyPr/>
                    <a:lstStyle/>
                    <a:p>
                      <a:pPr algn="ctr"/>
                      <a:r>
                        <a:rPr lang="es-MX" sz="1400" b="1" dirty="0" smtClean="0">
                          <a:solidFill>
                            <a:schemeClr val="bg1"/>
                          </a:solidFill>
                          <a:latin typeface="Bahnschrift Light" panose="020B0502040204020203" pitchFamily="34" charset="0"/>
                        </a:rPr>
                        <a:t>NO</a:t>
                      </a:r>
                      <a:endParaRPr lang="en-US" sz="1400" b="1" dirty="0">
                        <a:solidFill>
                          <a:schemeClr val="bg1"/>
                        </a:solidFill>
                        <a:latin typeface="Bahnschrift Light" panose="020B0502040204020203" pitchFamily="34" charset="0"/>
                      </a:endParaRPr>
                    </a:p>
                  </a:txBody>
                  <a:tcPr/>
                </a:tc>
                <a:tc>
                  <a:txBody>
                    <a:bodyPr/>
                    <a:lstStyle/>
                    <a:p>
                      <a:pPr algn="ctr"/>
                      <a:r>
                        <a:rPr lang="es-MX" sz="1400" b="1" dirty="0" smtClean="0">
                          <a:solidFill>
                            <a:schemeClr val="bg1"/>
                          </a:solidFill>
                          <a:latin typeface="Bahnschrift Light" panose="020B0502040204020203" pitchFamily="34" charset="0"/>
                        </a:rPr>
                        <a:t>¿QUÉ</a:t>
                      </a:r>
                      <a:r>
                        <a:rPr lang="es-MX" sz="1400" b="1" baseline="0" dirty="0" smtClean="0">
                          <a:solidFill>
                            <a:schemeClr val="bg1"/>
                          </a:solidFill>
                          <a:latin typeface="Bahnschrift Light" panose="020B0502040204020203" pitchFamily="34" charset="0"/>
                        </a:rPr>
                        <a:t> ME FALTA?</a:t>
                      </a:r>
                      <a:endParaRPr lang="en-US" sz="1400" b="1"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2427877985"/>
                  </a:ext>
                </a:extLst>
              </a:tr>
              <a:tr h="370840">
                <a:tc>
                  <a:txBody>
                    <a:bodyPr/>
                    <a:lstStyle/>
                    <a:p>
                      <a:r>
                        <a:rPr lang="es-MX" sz="1400" dirty="0" smtClean="0">
                          <a:solidFill>
                            <a:schemeClr val="bg1"/>
                          </a:solidFill>
                          <a:latin typeface="Bahnschrift Light" panose="020B0502040204020203" pitchFamily="34" charset="0"/>
                        </a:rPr>
                        <a:t>1</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Preparo el propósito de aprendizaje en lenguaje sencillo.</a:t>
                      </a:r>
                    </a:p>
                  </a:txBody>
                  <a:tcPr/>
                </a:tc>
                <a:tc>
                  <a:txBody>
                    <a:bodyPr/>
                    <a:lstStyle/>
                    <a:p>
                      <a:endParaRPr lang="en-US" sz="1400" dirty="0">
                        <a:solidFill>
                          <a:schemeClr val="bg1"/>
                        </a:solidFill>
                        <a:latin typeface="Bahnschrift Light" panose="020B0502040204020203" pitchFamily="34" charset="0"/>
                      </a:endParaRPr>
                    </a:p>
                  </a:txBody>
                  <a:tcPr/>
                </a:tc>
                <a:tc>
                  <a:txBody>
                    <a:bodyPr/>
                    <a:lstStyle/>
                    <a:p>
                      <a:endParaRPr lang="en-US" sz="1400" dirty="0">
                        <a:solidFill>
                          <a:schemeClr val="bg1"/>
                        </a:solidFill>
                        <a:latin typeface="Bahnschrift Light" panose="020B0502040204020203" pitchFamily="34" charset="0"/>
                      </a:endParaRPr>
                    </a:p>
                  </a:txBody>
                  <a:tcPr/>
                </a:tc>
                <a:tc>
                  <a:txBody>
                    <a:bodyPr/>
                    <a:lstStyle/>
                    <a:p>
                      <a:endParaRPr lang="en-US" sz="1400"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102633209"/>
                  </a:ext>
                </a:extLst>
              </a:tr>
              <a:tr h="370840">
                <a:tc>
                  <a:txBody>
                    <a:bodyPr/>
                    <a:lstStyle/>
                    <a:p>
                      <a:r>
                        <a:rPr lang="es-MX" sz="1400" dirty="0" smtClean="0">
                          <a:solidFill>
                            <a:schemeClr val="bg1"/>
                          </a:solidFill>
                          <a:latin typeface="Bahnschrift Light" panose="020B0502040204020203" pitchFamily="34" charset="0"/>
                        </a:rPr>
                        <a:t>2</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Describo ¿Cuáles son los productos o actuaciones que demuestran las competencias?</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extLst>
                  <a:ext uri="{0D108BD9-81ED-4DB2-BD59-A6C34878D82A}">
                    <a16:rowId xmlns:a16="http://schemas.microsoft.com/office/drawing/2014/main" xmlns="" val="167859086"/>
                  </a:ext>
                </a:extLst>
              </a:tr>
              <a:tr h="370840">
                <a:tc>
                  <a:txBody>
                    <a:bodyPr/>
                    <a:lstStyle/>
                    <a:p>
                      <a:r>
                        <a:rPr lang="es-MX" sz="1400" dirty="0" smtClean="0">
                          <a:solidFill>
                            <a:schemeClr val="bg1"/>
                          </a:solidFill>
                          <a:latin typeface="Bahnschrift Light" panose="020B0502040204020203" pitchFamily="34" charset="0"/>
                        </a:rPr>
                        <a:t>3</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Establezco los criterios de evaluación y pienso cómo ayudar a los estudiantes que los comprendan.</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extLst>
                  <a:ext uri="{0D108BD9-81ED-4DB2-BD59-A6C34878D82A}">
                    <a16:rowId xmlns:a16="http://schemas.microsoft.com/office/drawing/2014/main" xmlns="" val="4237757135"/>
                  </a:ext>
                </a:extLst>
              </a:tr>
              <a:tr h="370840">
                <a:tc>
                  <a:txBody>
                    <a:bodyPr/>
                    <a:lstStyle/>
                    <a:p>
                      <a:r>
                        <a:rPr lang="es-MX" sz="1400" dirty="0" smtClean="0">
                          <a:solidFill>
                            <a:schemeClr val="bg1"/>
                          </a:solidFill>
                          <a:latin typeface="Bahnschrift Light" panose="020B0502040204020203" pitchFamily="34" charset="0"/>
                        </a:rPr>
                        <a:t>4</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De las competencias a desarrollar ¿en qué niveles de progreso se encuentran los estudiantes? De acuerdo con esto ¿cómo debo organizar los (grupo o individual)?</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extLst>
                  <a:ext uri="{0D108BD9-81ED-4DB2-BD59-A6C34878D82A}">
                    <a16:rowId xmlns:a16="http://schemas.microsoft.com/office/drawing/2014/main" xmlns="" val="3607767076"/>
                  </a:ext>
                </a:extLst>
              </a:tr>
              <a:tr h="370840">
                <a:tc>
                  <a:txBody>
                    <a:bodyPr/>
                    <a:lstStyle/>
                    <a:p>
                      <a:r>
                        <a:rPr lang="es-MX" sz="1400" dirty="0" smtClean="0">
                          <a:solidFill>
                            <a:schemeClr val="bg1"/>
                          </a:solidFill>
                          <a:latin typeface="Bahnschrift Light" panose="020B0502040204020203" pitchFamily="34" charset="0"/>
                        </a:rPr>
                        <a:t>5</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¿Qué estrategias deberé usar con los estudiantes para atender al </a:t>
                      </a:r>
                      <a:r>
                        <a:rPr lang="es-PE" sz="1400" b="0" i="0" u="none" strike="noStrike" cap="none" baseline="0" noProof="0" dirty="0" err="1" smtClean="0">
                          <a:solidFill>
                            <a:schemeClr val="bg1"/>
                          </a:solidFill>
                          <a:latin typeface="Bahnschrift Light" panose="020B0502040204020203" pitchFamily="34" charset="0"/>
                          <a:ea typeface="Arial"/>
                          <a:cs typeface="Arial"/>
                          <a:sym typeface="Arial"/>
                        </a:rPr>
                        <a:t>adiversidad</a:t>
                      </a:r>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extLst>
                  <a:ext uri="{0D108BD9-81ED-4DB2-BD59-A6C34878D82A}">
                    <a16:rowId xmlns:a16="http://schemas.microsoft.com/office/drawing/2014/main" xmlns="" val="627070534"/>
                  </a:ext>
                </a:extLst>
              </a:tr>
              <a:tr h="370840">
                <a:tc>
                  <a:txBody>
                    <a:bodyPr/>
                    <a:lstStyle/>
                    <a:p>
                      <a:r>
                        <a:rPr lang="es-MX" sz="1400" dirty="0" smtClean="0">
                          <a:solidFill>
                            <a:schemeClr val="bg1"/>
                          </a:solidFill>
                          <a:latin typeface="Bahnschrift Light" panose="020B0502040204020203" pitchFamily="34" charset="0"/>
                        </a:rPr>
                        <a:t>6</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¿Qué materiales (cuadernos de trabajo y libro) seleccionaré según las competencias que requiero desarrollar?</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dirty="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extLst>
                  <a:ext uri="{0D108BD9-81ED-4DB2-BD59-A6C34878D82A}">
                    <a16:rowId xmlns:a16="http://schemas.microsoft.com/office/drawing/2014/main" xmlns="" val="1797332754"/>
                  </a:ext>
                </a:extLst>
              </a:tr>
              <a:tr h="370840">
                <a:tc gridSpan="5">
                  <a:txBody>
                    <a:bodyPr/>
                    <a:lstStyle/>
                    <a:p>
                      <a:r>
                        <a:rPr lang="es-MX" sz="1400" dirty="0" smtClean="0">
                          <a:solidFill>
                            <a:schemeClr val="bg1"/>
                          </a:solidFill>
                          <a:latin typeface="Bahnschrift Light" panose="020B0502040204020203" pitchFamily="34" charset="0"/>
                        </a:rPr>
                        <a:t>MIS REFLEXIONES:</a:t>
                      </a:r>
                    </a:p>
                    <a:p>
                      <a:endParaRPr lang="es-MX" sz="1400" dirty="0" smtClean="0">
                        <a:solidFill>
                          <a:schemeClr val="bg1"/>
                        </a:solidFill>
                        <a:latin typeface="Bahnschrift Light" panose="020B0502040204020203" pitchFamily="34" charset="0"/>
                      </a:endParaRPr>
                    </a:p>
                    <a:p>
                      <a:endParaRPr lang="es-MX" sz="1400" dirty="0" smtClean="0">
                        <a:solidFill>
                          <a:schemeClr val="bg1"/>
                        </a:solidFill>
                        <a:latin typeface="Bahnschrift Light" panose="020B0502040204020203" pitchFamily="34" charset="0"/>
                      </a:endParaRPr>
                    </a:p>
                    <a:p>
                      <a:endParaRPr lang="es-MX" sz="1400" dirty="0" smtClean="0">
                        <a:solidFill>
                          <a:schemeClr val="bg1"/>
                        </a:solidFill>
                        <a:latin typeface="Bahnschrift Light" panose="020B0502040204020203" pitchFamily="34" charset="0"/>
                      </a:endParaRP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xmlns="" val="176410675"/>
                  </a:ext>
                </a:extLst>
              </a:tr>
            </a:tbl>
          </a:graphicData>
        </a:graphic>
      </p:graphicFrame>
      <p:sp>
        <p:nvSpPr>
          <p:cNvPr id="4" name="Rectángulo 3"/>
          <p:cNvSpPr/>
          <p:nvPr/>
        </p:nvSpPr>
        <p:spPr>
          <a:xfrm>
            <a:off x="1766622" y="1146988"/>
            <a:ext cx="9419566" cy="461665"/>
          </a:xfrm>
          <a:prstGeom prst="rect">
            <a:avLst/>
          </a:prstGeom>
        </p:spPr>
        <p:txBody>
          <a:bodyPr wrap="none">
            <a:spAutoFit/>
          </a:bodyPr>
          <a:lstStyle/>
          <a:p>
            <a:r>
              <a:rPr lang="es-MX" sz="2400" b="1" u="sng" dirty="0" smtClean="0">
                <a:solidFill>
                  <a:schemeClr val="bg1"/>
                </a:solidFill>
                <a:latin typeface="Bahnschrift Light" panose="020B0502040204020203" pitchFamily="34" charset="0"/>
              </a:rPr>
              <a:t>ME AUTOEVALÚO ANTES</a:t>
            </a:r>
            <a:r>
              <a:rPr lang="es-MX" sz="2400" dirty="0" smtClean="0">
                <a:solidFill>
                  <a:schemeClr val="bg1"/>
                </a:solidFill>
                <a:latin typeface="Bahnschrift Light" panose="020B0502040204020203" pitchFamily="34" charset="0"/>
              </a:rPr>
              <a:t> DE LAS EXPERIENCIAS DE APRENDIZAJE:</a:t>
            </a:r>
            <a:endParaRPr lang="es-MX" sz="2400"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4196716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fld id="{00000000-1234-1234-1234-123412341234}" type="slidenum">
              <a:rPr lang="en-US" smtClean="0"/>
              <a:pPr/>
              <a:t>12</a:t>
            </a:fld>
            <a:endParaRPr lang="en-US"/>
          </a:p>
        </p:txBody>
      </p:sp>
      <p:graphicFrame>
        <p:nvGraphicFramePr>
          <p:cNvPr id="3" name="Tabla 2"/>
          <p:cNvGraphicFramePr>
            <a:graphicFrameLocks noGrp="1"/>
          </p:cNvGraphicFramePr>
          <p:nvPr>
            <p:extLst>
              <p:ext uri="{D42A27DB-BD31-4B8C-83A1-F6EECF244321}">
                <p14:modId xmlns:p14="http://schemas.microsoft.com/office/powerpoint/2010/main" val="1927265777"/>
              </p:ext>
            </p:extLst>
          </p:nvPr>
        </p:nvGraphicFramePr>
        <p:xfrm>
          <a:off x="1428559" y="1396885"/>
          <a:ext cx="10020231" cy="4795520"/>
        </p:xfrm>
        <a:graphic>
          <a:graphicData uri="http://schemas.openxmlformats.org/drawingml/2006/table">
            <a:tbl>
              <a:tblPr firstRow="1" bandRow="1">
                <a:tableStyleId>{C00D82BD-3985-4935-A1CD-FD471E9C80B3}</a:tableStyleId>
              </a:tblPr>
              <a:tblGrid>
                <a:gridCol w="580331">
                  <a:extLst>
                    <a:ext uri="{9D8B030D-6E8A-4147-A177-3AD203B41FA5}">
                      <a16:colId xmlns:a16="http://schemas.microsoft.com/office/drawing/2014/main" xmlns="" val="3959376132"/>
                    </a:ext>
                  </a:extLst>
                </a:gridCol>
                <a:gridCol w="6452358">
                  <a:extLst>
                    <a:ext uri="{9D8B030D-6E8A-4147-A177-3AD203B41FA5}">
                      <a16:colId xmlns:a16="http://schemas.microsoft.com/office/drawing/2014/main" xmlns="" val="958049617"/>
                    </a:ext>
                  </a:extLst>
                </a:gridCol>
                <a:gridCol w="698346">
                  <a:extLst>
                    <a:ext uri="{9D8B030D-6E8A-4147-A177-3AD203B41FA5}">
                      <a16:colId xmlns:a16="http://schemas.microsoft.com/office/drawing/2014/main" xmlns="" val="606058646"/>
                    </a:ext>
                  </a:extLst>
                </a:gridCol>
                <a:gridCol w="729681">
                  <a:extLst>
                    <a:ext uri="{9D8B030D-6E8A-4147-A177-3AD203B41FA5}">
                      <a16:colId xmlns:a16="http://schemas.microsoft.com/office/drawing/2014/main" xmlns="" val="3374809304"/>
                    </a:ext>
                  </a:extLst>
                </a:gridCol>
                <a:gridCol w="1559515">
                  <a:extLst>
                    <a:ext uri="{9D8B030D-6E8A-4147-A177-3AD203B41FA5}">
                      <a16:colId xmlns:a16="http://schemas.microsoft.com/office/drawing/2014/main" xmlns="" val="335452966"/>
                    </a:ext>
                  </a:extLst>
                </a:gridCol>
              </a:tblGrid>
              <a:tr h="370840">
                <a:tc>
                  <a:txBody>
                    <a:bodyPr/>
                    <a:lstStyle/>
                    <a:p>
                      <a:pPr algn="ctr"/>
                      <a:r>
                        <a:rPr lang="es-MX" sz="1400" b="1" dirty="0" smtClean="0">
                          <a:solidFill>
                            <a:schemeClr val="bg1"/>
                          </a:solidFill>
                          <a:latin typeface="Bahnschrift Light" panose="020B0502040204020203" pitchFamily="34" charset="0"/>
                        </a:rPr>
                        <a:t>NRO</a:t>
                      </a:r>
                      <a:endParaRPr lang="en-US" sz="1400" b="1" dirty="0">
                        <a:solidFill>
                          <a:schemeClr val="bg1"/>
                        </a:solidFill>
                        <a:latin typeface="Bahnschrift Light" panose="020B0502040204020203" pitchFamily="34" charset="0"/>
                      </a:endParaRPr>
                    </a:p>
                  </a:txBody>
                  <a:tcPr/>
                </a:tc>
                <a:tc>
                  <a:txBody>
                    <a:bodyPr/>
                    <a:lstStyle/>
                    <a:p>
                      <a:pPr algn="ctr"/>
                      <a:r>
                        <a:rPr lang="es-MX" sz="1400" b="1" dirty="0" smtClean="0">
                          <a:solidFill>
                            <a:schemeClr val="bg1"/>
                          </a:solidFill>
                          <a:latin typeface="Bahnschrift Light" panose="020B0502040204020203" pitchFamily="34" charset="0"/>
                        </a:rPr>
                        <a:t>ÍTEM</a:t>
                      </a:r>
                      <a:endParaRPr lang="en-US" sz="1400" b="1" dirty="0">
                        <a:solidFill>
                          <a:schemeClr val="bg1"/>
                        </a:solidFill>
                        <a:latin typeface="Bahnschrift Light" panose="020B0502040204020203" pitchFamily="34" charset="0"/>
                      </a:endParaRPr>
                    </a:p>
                  </a:txBody>
                  <a:tcPr/>
                </a:tc>
                <a:tc>
                  <a:txBody>
                    <a:bodyPr/>
                    <a:lstStyle/>
                    <a:p>
                      <a:pPr algn="ctr"/>
                      <a:r>
                        <a:rPr lang="es-MX" sz="1400" b="1" dirty="0" smtClean="0">
                          <a:solidFill>
                            <a:schemeClr val="bg1"/>
                          </a:solidFill>
                          <a:latin typeface="Bahnschrift Light" panose="020B0502040204020203" pitchFamily="34" charset="0"/>
                        </a:rPr>
                        <a:t>SÍ</a:t>
                      </a:r>
                      <a:endParaRPr lang="en-US" sz="1400" b="1" dirty="0">
                        <a:solidFill>
                          <a:schemeClr val="bg1"/>
                        </a:solidFill>
                        <a:latin typeface="Bahnschrift Light" panose="020B0502040204020203" pitchFamily="34" charset="0"/>
                      </a:endParaRPr>
                    </a:p>
                  </a:txBody>
                  <a:tcPr/>
                </a:tc>
                <a:tc>
                  <a:txBody>
                    <a:bodyPr/>
                    <a:lstStyle/>
                    <a:p>
                      <a:pPr algn="ctr"/>
                      <a:r>
                        <a:rPr lang="es-MX" sz="1400" b="1" dirty="0" smtClean="0">
                          <a:solidFill>
                            <a:schemeClr val="bg1"/>
                          </a:solidFill>
                          <a:latin typeface="Bahnschrift Light" panose="020B0502040204020203" pitchFamily="34" charset="0"/>
                        </a:rPr>
                        <a:t>NO</a:t>
                      </a:r>
                      <a:endParaRPr lang="en-US" sz="1400" b="1" dirty="0">
                        <a:solidFill>
                          <a:schemeClr val="bg1"/>
                        </a:solidFill>
                        <a:latin typeface="Bahnschrift Light" panose="020B0502040204020203" pitchFamily="34" charset="0"/>
                      </a:endParaRPr>
                    </a:p>
                  </a:txBody>
                  <a:tcPr/>
                </a:tc>
                <a:tc>
                  <a:txBody>
                    <a:bodyPr/>
                    <a:lstStyle/>
                    <a:p>
                      <a:pPr algn="ctr"/>
                      <a:r>
                        <a:rPr lang="es-MX" sz="1400" b="1" dirty="0" smtClean="0">
                          <a:solidFill>
                            <a:schemeClr val="bg1"/>
                          </a:solidFill>
                          <a:latin typeface="Bahnschrift Light" panose="020B0502040204020203" pitchFamily="34" charset="0"/>
                        </a:rPr>
                        <a:t>¿QUÉ</a:t>
                      </a:r>
                      <a:r>
                        <a:rPr lang="es-MX" sz="1400" b="1" baseline="0" dirty="0" smtClean="0">
                          <a:solidFill>
                            <a:schemeClr val="bg1"/>
                          </a:solidFill>
                          <a:latin typeface="Bahnschrift Light" panose="020B0502040204020203" pitchFamily="34" charset="0"/>
                        </a:rPr>
                        <a:t> ME FALTA?</a:t>
                      </a:r>
                      <a:endParaRPr lang="en-US" sz="1400" b="1"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2427877985"/>
                  </a:ext>
                </a:extLst>
              </a:tr>
              <a:tr h="370840">
                <a:tc>
                  <a:txBody>
                    <a:bodyPr/>
                    <a:lstStyle/>
                    <a:p>
                      <a:r>
                        <a:rPr lang="es-MX" sz="1400" dirty="0" smtClean="0">
                          <a:solidFill>
                            <a:schemeClr val="bg1"/>
                          </a:solidFill>
                          <a:latin typeface="Bahnschrift Light" panose="020B0502040204020203" pitchFamily="34" charset="0"/>
                        </a:rPr>
                        <a:t>1</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Procuro que los estudiantes ¿</a:t>
                      </a:r>
                      <a:r>
                        <a:rPr lang="es-PE" sz="1400" b="0" i="0" u="none" strike="noStrike" cap="none" baseline="0" noProof="0" dirty="0" err="1" smtClean="0">
                          <a:solidFill>
                            <a:schemeClr val="bg1"/>
                          </a:solidFill>
                          <a:latin typeface="Bahnschrift Light" panose="020B0502040204020203" pitchFamily="34" charset="0"/>
                          <a:ea typeface="Arial"/>
                          <a:cs typeface="Arial"/>
                          <a:sym typeface="Arial"/>
                        </a:rPr>
                        <a:t>Relacion</a:t>
                      </a:r>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 en el propósito de aprendizaje con las producciones/ actuaciones?</a:t>
                      </a:r>
                    </a:p>
                  </a:txBody>
                  <a:tcPr/>
                </a:tc>
                <a:tc>
                  <a:txBody>
                    <a:bodyPr/>
                    <a:lstStyle/>
                    <a:p>
                      <a:endParaRPr lang="en-US" sz="1400" dirty="0">
                        <a:solidFill>
                          <a:schemeClr val="bg1"/>
                        </a:solidFill>
                        <a:latin typeface="Bahnschrift Light" panose="020B0502040204020203" pitchFamily="34" charset="0"/>
                      </a:endParaRPr>
                    </a:p>
                  </a:txBody>
                  <a:tcPr/>
                </a:tc>
                <a:tc>
                  <a:txBody>
                    <a:bodyPr/>
                    <a:lstStyle/>
                    <a:p>
                      <a:endParaRPr lang="en-US" sz="1400" dirty="0">
                        <a:solidFill>
                          <a:schemeClr val="bg1"/>
                        </a:solidFill>
                        <a:latin typeface="Bahnschrift Light" panose="020B0502040204020203" pitchFamily="34" charset="0"/>
                      </a:endParaRPr>
                    </a:p>
                  </a:txBody>
                  <a:tcPr/>
                </a:tc>
                <a:tc>
                  <a:txBody>
                    <a:bodyPr/>
                    <a:lstStyle/>
                    <a:p>
                      <a:endParaRPr lang="en-US" sz="1400"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102633209"/>
                  </a:ext>
                </a:extLst>
              </a:tr>
              <a:tr h="370840">
                <a:tc>
                  <a:txBody>
                    <a:bodyPr/>
                    <a:lstStyle/>
                    <a:p>
                      <a:r>
                        <a:rPr lang="es-MX" sz="1400" dirty="0" smtClean="0">
                          <a:solidFill>
                            <a:schemeClr val="bg1"/>
                          </a:solidFill>
                          <a:latin typeface="Bahnschrift Light" panose="020B0502040204020203" pitchFamily="34" charset="0"/>
                        </a:rPr>
                        <a:t>2</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¿Están comprendiendo el propósito de aprendizaje?</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extLst>
                  <a:ext uri="{0D108BD9-81ED-4DB2-BD59-A6C34878D82A}">
                    <a16:rowId xmlns:a16="http://schemas.microsoft.com/office/drawing/2014/main" xmlns="" val="167859086"/>
                  </a:ext>
                </a:extLst>
              </a:tr>
              <a:tr h="370840">
                <a:tc>
                  <a:txBody>
                    <a:bodyPr/>
                    <a:lstStyle/>
                    <a:p>
                      <a:r>
                        <a:rPr lang="es-MX" sz="1400" dirty="0" smtClean="0">
                          <a:solidFill>
                            <a:schemeClr val="bg1"/>
                          </a:solidFill>
                          <a:latin typeface="Bahnschrift Light" panose="020B0502040204020203" pitchFamily="34" charset="0"/>
                        </a:rPr>
                        <a:t>3</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¿Están comprendiendo los criterios de evaluación? ¿Cómo podrían ser más claros para ellos?</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extLst>
                  <a:ext uri="{0D108BD9-81ED-4DB2-BD59-A6C34878D82A}">
                    <a16:rowId xmlns:a16="http://schemas.microsoft.com/office/drawing/2014/main" xmlns="" val="4237757135"/>
                  </a:ext>
                </a:extLst>
              </a:tr>
              <a:tr h="370840">
                <a:tc>
                  <a:txBody>
                    <a:bodyPr/>
                    <a:lstStyle/>
                    <a:p>
                      <a:r>
                        <a:rPr lang="es-MX" sz="1400" dirty="0" smtClean="0">
                          <a:solidFill>
                            <a:schemeClr val="bg1"/>
                          </a:solidFill>
                          <a:latin typeface="Bahnschrift Light" panose="020B0502040204020203" pitchFamily="34" charset="0"/>
                        </a:rPr>
                        <a:t>4</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¿Estoy brindándoles retroalimentación? ¿todos necesitan que los retroalimente en lo mismo y de la misma manera? ¿Qué estrategias estoy desarrollando para ello? ¿Cómo podría mejorar la retroalimentación que les doy?</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extLst>
                  <a:ext uri="{0D108BD9-81ED-4DB2-BD59-A6C34878D82A}">
                    <a16:rowId xmlns:a16="http://schemas.microsoft.com/office/drawing/2014/main" xmlns="" val="3607767076"/>
                  </a:ext>
                </a:extLst>
              </a:tr>
              <a:tr h="370840">
                <a:tc>
                  <a:txBody>
                    <a:bodyPr/>
                    <a:lstStyle/>
                    <a:p>
                      <a:r>
                        <a:rPr lang="es-MX" sz="1400" dirty="0" smtClean="0">
                          <a:solidFill>
                            <a:schemeClr val="bg1"/>
                          </a:solidFill>
                          <a:latin typeface="Bahnschrift Light" panose="020B0502040204020203" pitchFamily="34" charset="0"/>
                        </a:rPr>
                        <a:t>5</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De  lo abordado en las experiencias ¿Qué aprendizajes han desarrollado mis estudiantes?</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a:solidFill>
                          <a:schemeClr val="bg1"/>
                        </a:solidFill>
                        <a:latin typeface="Bahnschrift Light" panose="020B0502040204020203" pitchFamily="34" charset="0"/>
                      </a:endParaRPr>
                    </a:p>
                  </a:txBody>
                  <a:tcPr/>
                </a:tc>
                <a:extLst>
                  <a:ext uri="{0D108BD9-81ED-4DB2-BD59-A6C34878D82A}">
                    <a16:rowId xmlns:a16="http://schemas.microsoft.com/office/drawing/2014/main" xmlns="" val="627070534"/>
                  </a:ext>
                </a:extLst>
              </a:tr>
              <a:tr h="0">
                <a:tc>
                  <a:txBody>
                    <a:bodyPr/>
                    <a:lstStyle/>
                    <a:p>
                      <a:r>
                        <a:rPr lang="es-MX" sz="1400" dirty="0" smtClean="0">
                          <a:solidFill>
                            <a:schemeClr val="bg1"/>
                          </a:solidFill>
                          <a:latin typeface="Bahnschrift Light" panose="020B0502040204020203" pitchFamily="34" charset="0"/>
                        </a:rPr>
                        <a:t>6</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¿En qué aprendizajes han presentado mayor dificultad?</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dirty="0">
                        <a:solidFill>
                          <a:schemeClr val="bg1"/>
                        </a:solidFill>
                        <a:latin typeface="Bahnschrift Light" panose="020B0502040204020203" pitchFamily="34" charset="0"/>
                      </a:endParaRPr>
                    </a:p>
                  </a:txBody>
                  <a:tcPr/>
                </a:tc>
                <a:tc>
                  <a:txBody>
                    <a:bodyPr/>
                    <a:lstStyle/>
                    <a:p>
                      <a:endParaRPr lang="en-US" sz="1400"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1797332754"/>
                  </a:ext>
                </a:extLst>
              </a:tr>
              <a:tr h="230632">
                <a:tc>
                  <a:txBody>
                    <a:bodyPr/>
                    <a:lstStyle/>
                    <a:p>
                      <a:r>
                        <a:rPr lang="es-MX" sz="1400" dirty="0" smtClean="0">
                          <a:solidFill>
                            <a:schemeClr val="bg1"/>
                          </a:solidFill>
                          <a:latin typeface="Bahnschrift Light" panose="020B0502040204020203" pitchFamily="34" charset="0"/>
                        </a:rPr>
                        <a:t>7</a:t>
                      </a:r>
                      <a:endParaRPr lang="en-US" sz="1400" dirty="0">
                        <a:solidFill>
                          <a:schemeClr val="bg1"/>
                        </a:solidFill>
                        <a:latin typeface="Bahnschrift Light" panose="020B0502040204020203" pitchFamily="34" charset="0"/>
                      </a:endParaRPr>
                    </a:p>
                  </a:txBody>
                  <a:tcPr/>
                </a:tc>
                <a:tc>
                  <a:txBody>
                    <a:bodyPr/>
                    <a:lstStyle/>
                    <a:p>
                      <a:pPr algn="just"/>
                      <a:r>
                        <a:rPr lang="es-PE" sz="1400" b="0" i="0" u="none" strike="noStrike" cap="none" baseline="0" noProof="0" dirty="0" smtClean="0">
                          <a:solidFill>
                            <a:schemeClr val="bg1"/>
                          </a:solidFill>
                          <a:latin typeface="Bahnschrift Light" panose="020B0502040204020203" pitchFamily="34" charset="0"/>
                          <a:ea typeface="Arial"/>
                          <a:cs typeface="Arial"/>
                          <a:sym typeface="Arial"/>
                        </a:rPr>
                        <a:t>¿Qué estrategias didácticas están ayudando a mis estudiantes y cuáles no?</a:t>
                      </a:r>
                    </a:p>
                  </a:txBody>
                  <a:tcPr/>
                </a:tc>
                <a:tc>
                  <a:txBody>
                    <a:bodyPr/>
                    <a:lstStyle/>
                    <a:p>
                      <a:endParaRPr lang="en-US" sz="1400">
                        <a:solidFill>
                          <a:schemeClr val="bg1"/>
                        </a:solidFill>
                        <a:latin typeface="Bahnschrift Light" panose="020B0502040204020203" pitchFamily="34" charset="0"/>
                      </a:endParaRPr>
                    </a:p>
                  </a:txBody>
                  <a:tcPr/>
                </a:tc>
                <a:tc>
                  <a:txBody>
                    <a:bodyPr/>
                    <a:lstStyle/>
                    <a:p>
                      <a:endParaRPr lang="en-US" sz="1400" dirty="0">
                        <a:solidFill>
                          <a:schemeClr val="bg1"/>
                        </a:solidFill>
                        <a:latin typeface="Bahnschrift Light" panose="020B0502040204020203" pitchFamily="34" charset="0"/>
                      </a:endParaRPr>
                    </a:p>
                  </a:txBody>
                  <a:tcPr/>
                </a:tc>
                <a:tc>
                  <a:txBody>
                    <a:bodyPr/>
                    <a:lstStyle/>
                    <a:p>
                      <a:endParaRPr lang="en-US" sz="1400" dirty="0">
                        <a:solidFill>
                          <a:schemeClr val="bg1"/>
                        </a:solidFill>
                        <a:latin typeface="Bahnschrift Light" panose="020B0502040204020203" pitchFamily="34" charset="0"/>
                      </a:endParaRPr>
                    </a:p>
                  </a:txBody>
                  <a:tcPr/>
                </a:tc>
                <a:extLst>
                  <a:ext uri="{0D108BD9-81ED-4DB2-BD59-A6C34878D82A}">
                    <a16:rowId xmlns:a16="http://schemas.microsoft.com/office/drawing/2014/main" xmlns="" val="1633996571"/>
                  </a:ext>
                </a:extLst>
              </a:tr>
              <a:tr h="370840">
                <a:tc gridSpan="5">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dirty="0" smtClean="0">
                          <a:solidFill>
                            <a:schemeClr val="bg1"/>
                          </a:solidFill>
                          <a:latin typeface="Bahnschrift Light" panose="020B0502040204020203" pitchFamily="34" charset="0"/>
                        </a:rPr>
                        <a:t>MIS REFLEXIONES:</a:t>
                      </a:r>
                      <a:endParaRPr lang="en-US" sz="1400" dirty="0" smtClean="0">
                        <a:solidFill>
                          <a:schemeClr val="bg1"/>
                        </a:solidFill>
                        <a:latin typeface="Bahnschrift Light"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400" dirty="0" smtClean="0">
                        <a:solidFill>
                          <a:schemeClr val="bg1"/>
                        </a:solidFill>
                        <a:latin typeface="Bahnschrift Light"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400" dirty="0" smtClean="0">
                        <a:solidFill>
                          <a:schemeClr val="bg1"/>
                        </a:solidFill>
                        <a:latin typeface="Bahnschrift Light"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400" dirty="0" smtClean="0">
                        <a:solidFill>
                          <a:schemeClr val="bg1"/>
                        </a:solidFill>
                        <a:latin typeface="Bahnschrift Light" panose="020B0502040204020203" pitchFamily="34" charset="0"/>
                      </a:endParaRP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xmlns="" val="176410675"/>
                  </a:ext>
                </a:extLst>
              </a:tr>
            </a:tbl>
          </a:graphicData>
        </a:graphic>
      </p:graphicFrame>
      <p:sp>
        <p:nvSpPr>
          <p:cNvPr id="4" name="Rectángulo 3"/>
          <p:cNvSpPr/>
          <p:nvPr/>
        </p:nvSpPr>
        <p:spPr>
          <a:xfrm>
            <a:off x="1766622" y="775528"/>
            <a:ext cx="9900467" cy="461665"/>
          </a:xfrm>
          <a:prstGeom prst="rect">
            <a:avLst/>
          </a:prstGeom>
        </p:spPr>
        <p:txBody>
          <a:bodyPr wrap="none">
            <a:spAutoFit/>
          </a:bodyPr>
          <a:lstStyle/>
          <a:p>
            <a:r>
              <a:rPr lang="es-MX" sz="2400" b="1" u="sng" dirty="0" smtClean="0">
                <a:solidFill>
                  <a:schemeClr val="bg1"/>
                </a:solidFill>
                <a:latin typeface="Bahnschrift Light" panose="020B0502040204020203" pitchFamily="34" charset="0"/>
              </a:rPr>
              <a:t>ME AUTOEVALÚO DESPUÉS</a:t>
            </a:r>
            <a:r>
              <a:rPr lang="es-MX" sz="2400" dirty="0" smtClean="0">
                <a:solidFill>
                  <a:schemeClr val="bg1"/>
                </a:solidFill>
                <a:latin typeface="Bahnschrift Light" panose="020B0502040204020203" pitchFamily="34" charset="0"/>
              </a:rPr>
              <a:t> DE LAS EXPERIENCIAS DE APRENDIZAJE:</a:t>
            </a:r>
            <a:endParaRPr lang="es-MX" sz="2400"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301842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8"/>
          <p:cNvSpPr txBox="1">
            <a:spLocks noGrp="1"/>
          </p:cNvSpPr>
          <p:nvPr>
            <p:ph type="ctrTitle" idx="4294967295"/>
          </p:nvPr>
        </p:nvSpPr>
        <p:spPr>
          <a:xfrm>
            <a:off x="1732547" y="1108715"/>
            <a:ext cx="10070978" cy="918166"/>
          </a:xfrm>
          <a:prstGeom prst="rect">
            <a:avLst/>
          </a:prstGeom>
        </p:spPr>
        <p:txBody>
          <a:bodyPr spcFirstLastPara="1" wrap="square" lIns="72377" tIns="72377" rIns="72377" bIns="72377" anchor="ctr" anchorCtr="0">
            <a:noAutofit/>
          </a:bodyPr>
          <a:lstStyle/>
          <a:p>
            <a:r>
              <a:rPr lang="en" sz="4000" dirty="0" smtClean="0">
                <a:solidFill>
                  <a:srgbClr val="FFFFFF"/>
                </a:solidFill>
                <a:latin typeface="Bahnschrift" panose="020B0502040204020203" pitchFamily="34" charset="0"/>
              </a:rPr>
              <a:t>Fuentes de información:</a:t>
            </a:r>
            <a:endParaRPr sz="4000" dirty="0">
              <a:solidFill>
                <a:srgbClr val="FFFFFF"/>
              </a:solidFill>
              <a:latin typeface="Bahnschrift" panose="020B0502040204020203" pitchFamily="34" charset="0"/>
            </a:endParaRPr>
          </a:p>
        </p:txBody>
      </p:sp>
      <p:sp>
        <p:nvSpPr>
          <p:cNvPr id="594" name="Google Shape;594;p38"/>
          <p:cNvSpPr txBox="1">
            <a:spLocks noGrp="1"/>
          </p:cNvSpPr>
          <p:nvPr>
            <p:ph type="subTitle" idx="4294967295"/>
          </p:nvPr>
        </p:nvSpPr>
        <p:spPr>
          <a:xfrm>
            <a:off x="1732547" y="1817107"/>
            <a:ext cx="10070978" cy="3300325"/>
          </a:xfrm>
          <a:prstGeom prst="rect">
            <a:avLst/>
          </a:prstGeom>
        </p:spPr>
        <p:txBody>
          <a:bodyPr spcFirstLastPara="1" wrap="square" lIns="72377" tIns="72377" rIns="72377" bIns="72377" anchor="t" anchorCtr="0">
            <a:noAutofit/>
          </a:bodyPr>
          <a:lstStyle/>
          <a:p>
            <a:pPr marL="0" indent="0" algn="just">
              <a:buNone/>
            </a:pPr>
            <a:r>
              <a:rPr lang="es-MX" sz="1600" dirty="0"/>
              <a:t>ATIENZA, ENCARNA (UNIVERSIDAD POMPEU FABRA, BARCELONA): </a:t>
            </a:r>
            <a:r>
              <a:rPr lang="es-MX" sz="1600" dirty="0" smtClean="0">
                <a:solidFill>
                  <a:srgbClr val="4A5C65"/>
                </a:solidFill>
              </a:rPr>
              <a:t>El portafolio docente como instrumento de autoformación. M</a:t>
            </a:r>
            <a:r>
              <a:rPr lang="pt-BR" sz="1600" dirty="0" err="1" smtClean="0"/>
              <a:t>arcoELE</a:t>
            </a:r>
            <a:r>
              <a:rPr lang="pt-BR" sz="1600" dirty="0"/>
              <a:t>. </a:t>
            </a:r>
            <a:r>
              <a:rPr lang="pt-BR" sz="1600" dirty="0" smtClean="0"/>
              <a:t>Revista </a:t>
            </a:r>
            <a:r>
              <a:rPr lang="pt-BR" sz="1600" dirty="0"/>
              <a:t>de </a:t>
            </a:r>
            <a:r>
              <a:rPr lang="pt-BR" sz="1600" dirty="0" err="1" smtClean="0"/>
              <a:t>Didáctica</a:t>
            </a:r>
            <a:r>
              <a:rPr lang="pt-BR" sz="1600" dirty="0" smtClean="0"/>
              <a:t> </a:t>
            </a:r>
            <a:r>
              <a:rPr lang="pt-BR" sz="1600" dirty="0"/>
              <a:t>ELE / ISSN 1885-2211 / núm. 9, </a:t>
            </a:r>
            <a:r>
              <a:rPr lang="pt-BR" sz="1600" dirty="0" smtClean="0"/>
              <a:t>2009</a:t>
            </a:r>
          </a:p>
          <a:p>
            <a:pPr marL="0" indent="0" algn="just">
              <a:spcBef>
                <a:spcPts val="792"/>
              </a:spcBef>
              <a:buClr>
                <a:schemeClr val="dk1"/>
              </a:buClr>
              <a:buSzPts val="1100"/>
              <a:buNone/>
            </a:pPr>
            <a:r>
              <a:rPr lang="en-US" sz="1600" dirty="0" smtClean="0">
                <a:solidFill>
                  <a:srgbClr val="4A5C65"/>
                </a:solidFill>
              </a:rPr>
              <a:t>https</a:t>
            </a:r>
            <a:r>
              <a:rPr lang="en-US" sz="1600" dirty="0">
                <a:solidFill>
                  <a:srgbClr val="4A5C65"/>
                </a:solidFill>
              </a:rPr>
              <a:t>://</a:t>
            </a:r>
            <a:r>
              <a:rPr lang="en-US" sz="1600" dirty="0" smtClean="0">
                <a:solidFill>
                  <a:srgbClr val="4A5C65"/>
                </a:solidFill>
              </a:rPr>
              <a:t>repositori.upf.edu/bitstream/handle/10230/24776/atienza_marcoele_port.pdf?sequence=1</a:t>
            </a:r>
          </a:p>
          <a:p>
            <a:pPr marL="0" indent="0" algn="just">
              <a:spcBef>
                <a:spcPts val="792"/>
              </a:spcBef>
              <a:buClr>
                <a:schemeClr val="dk1"/>
              </a:buClr>
              <a:buSzPts val="1100"/>
              <a:buNone/>
            </a:pPr>
            <a:endParaRPr lang="es-MX" sz="1600" dirty="0">
              <a:solidFill>
                <a:srgbClr val="4A5C65"/>
              </a:solidFill>
            </a:endParaRPr>
          </a:p>
          <a:p>
            <a:pPr marL="0" indent="0" algn="just">
              <a:spcBef>
                <a:spcPts val="792"/>
              </a:spcBef>
              <a:buClr>
                <a:schemeClr val="dk1"/>
              </a:buClr>
              <a:buSzPts val="1100"/>
              <a:buNone/>
            </a:pPr>
            <a:r>
              <a:rPr lang="es-MX" sz="1600" dirty="0">
                <a:solidFill>
                  <a:srgbClr val="4A5C65"/>
                </a:solidFill>
              </a:rPr>
              <a:t>Murillo Sancho, Gabriela (2012). EL PORTAFOLIO COMO INSTRUMENTO CLAVE PARA LA EVALUACIÓN EN EDUCACIÓN SUPERIOR. Revista Electrónica "Actualidades Investigativas en Educación", 12 (1), 1-23. [Fecha de Consulta </a:t>
            </a:r>
            <a:r>
              <a:rPr lang="es-MX" sz="1600" dirty="0" smtClean="0">
                <a:solidFill>
                  <a:srgbClr val="4A5C65"/>
                </a:solidFill>
              </a:rPr>
              <a:t>10 </a:t>
            </a:r>
            <a:r>
              <a:rPr lang="es-MX" sz="1600" dirty="0">
                <a:solidFill>
                  <a:srgbClr val="4A5C65"/>
                </a:solidFill>
              </a:rPr>
              <a:t>de Septiembre de 2020]. ISSN:. Disponible en:   https://www.redalyc.org/articulo.oa?id=447/44723363015</a:t>
            </a:r>
          </a:p>
          <a:p>
            <a:pPr marL="0" indent="0" algn="just">
              <a:spcBef>
                <a:spcPts val="792"/>
              </a:spcBef>
              <a:buClr>
                <a:schemeClr val="dk1"/>
              </a:buClr>
              <a:buSzPts val="1100"/>
              <a:buNone/>
            </a:pPr>
            <a:endParaRPr sz="1600" dirty="0">
              <a:solidFill>
                <a:srgbClr val="4A5C65"/>
              </a:solidFill>
            </a:endParaRPr>
          </a:p>
        </p:txBody>
      </p:sp>
      <p:sp>
        <p:nvSpPr>
          <p:cNvPr id="595" name="Google Shape;595;p38"/>
          <p:cNvSpPr txBox="1">
            <a:spLocks noGrp="1"/>
          </p:cNvSpPr>
          <p:nvPr>
            <p:ph type="sldNum" idx="12"/>
          </p:nvPr>
        </p:nvSpPr>
        <p:spPr>
          <a:xfrm>
            <a:off x="11369142" y="753341"/>
            <a:ext cx="434383" cy="311597"/>
          </a:xfrm>
          <a:prstGeom prst="rect">
            <a:avLst/>
          </a:prstGeom>
        </p:spPr>
        <p:txBody>
          <a:bodyPr spcFirstLastPara="1" wrap="square" lIns="72377" tIns="72377" rIns="72377" bIns="72377" anchor="ctr" anchorCtr="0">
            <a:noAutofit/>
          </a:bodyPr>
          <a:lstStyle/>
          <a:p>
            <a:fld id="{00000000-1234-1234-1234-123412341234}" type="slidenum">
              <a:rPr lang="en"/>
              <a:pPr/>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526"/>
        <p:cNvGrpSpPr/>
        <p:nvPr/>
      </p:nvGrpSpPr>
      <p:grpSpPr>
        <a:xfrm>
          <a:off x="0" y="0"/>
          <a:ext cx="0" cy="0"/>
          <a:chOff x="0" y="0"/>
          <a:chExt cx="0" cy="0"/>
        </a:xfrm>
      </p:grpSpPr>
      <p:sp>
        <p:nvSpPr>
          <p:cNvPr id="1542" name="Google Shape;1542;p44"/>
          <p:cNvSpPr txBox="1">
            <a:spLocks noGrp="1"/>
          </p:cNvSpPr>
          <p:nvPr>
            <p:ph type="sldNum" idx="12"/>
          </p:nvPr>
        </p:nvSpPr>
        <p:spPr>
          <a:xfrm>
            <a:off x="9107205" y="1715284"/>
            <a:ext cx="434383" cy="311597"/>
          </a:xfrm>
          <a:prstGeom prst="rect">
            <a:avLst/>
          </a:prstGeom>
        </p:spPr>
        <p:txBody>
          <a:bodyPr spcFirstLastPara="1" wrap="square" lIns="72377" tIns="72377" rIns="72377" bIns="72377" anchor="ctr" anchorCtr="0">
            <a:noAutofit/>
          </a:bodyPr>
          <a:lstStyle/>
          <a:p>
            <a:fld id="{00000000-1234-1234-1234-123412341234}" type="slidenum">
              <a:rPr lang="en"/>
              <a:pPr/>
              <a:t>14</a:t>
            </a:fld>
            <a:endParaRPr/>
          </a:p>
        </p:txBody>
      </p:sp>
      <p:sp>
        <p:nvSpPr>
          <p:cNvPr id="18" name="Google Shape;593;p38"/>
          <p:cNvSpPr txBox="1">
            <a:spLocks/>
          </p:cNvSpPr>
          <p:nvPr/>
        </p:nvSpPr>
        <p:spPr>
          <a:xfrm>
            <a:off x="3454106" y="2376041"/>
            <a:ext cx="6087482" cy="918166"/>
          </a:xfrm>
          <a:prstGeom prst="rect">
            <a:avLst/>
          </a:prstGeom>
          <a:noFill/>
          <a:ln>
            <a:noFill/>
          </a:ln>
        </p:spPr>
        <p:txBody>
          <a:bodyPr spcFirstLastPara="1" wrap="square" lIns="72377" tIns="72377" rIns="72377" bIns="7237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1pPr>
            <a:lvl2pPr marR="0" lvl="1"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2pPr>
            <a:lvl3pPr marR="0" lvl="2"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3pPr>
            <a:lvl4pPr marR="0" lvl="3"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4pPr>
            <a:lvl5pPr marR="0" lvl="4"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5pPr>
            <a:lvl6pPr marR="0" lvl="5"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6pPr>
            <a:lvl7pPr marR="0" lvl="6"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7pPr>
            <a:lvl8pPr marR="0" lvl="7"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8pPr>
            <a:lvl9pPr marR="0" lvl="8"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9pPr>
          </a:lstStyle>
          <a:p>
            <a:r>
              <a:rPr lang="en-US" sz="4750" dirty="0" smtClean="0">
                <a:solidFill>
                  <a:srgbClr val="FFFFFF"/>
                </a:solidFill>
              </a:rPr>
              <a:t>¡MUCHAS GRACIAS!</a:t>
            </a:r>
            <a:endParaRPr lang="en-US" sz="4750" dirty="0">
              <a:solidFill>
                <a:srgbClr val="FFFFFF"/>
              </a:solidFill>
            </a:endParaRPr>
          </a:p>
        </p:txBody>
      </p:sp>
      <p:sp>
        <p:nvSpPr>
          <p:cNvPr id="19" name="Google Shape;594;p38"/>
          <p:cNvSpPr txBox="1">
            <a:spLocks/>
          </p:cNvSpPr>
          <p:nvPr/>
        </p:nvSpPr>
        <p:spPr>
          <a:xfrm>
            <a:off x="3454106" y="3643367"/>
            <a:ext cx="6087482" cy="1400999"/>
          </a:xfrm>
          <a:prstGeom prst="rect">
            <a:avLst/>
          </a:prstGeom>
          <a:noFill/>
          <a:ln>
            <a:noFill/>
          </a:ln>
        </p:spPr>
        <p:txBody>
          <a:bodyPr spcFirstLastPara="1" wrap="square" lIns="72377" tIns="72377" rIns="72377" bIns="72377"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marL="0" indent="0">
              <a:buFont typeface="Lato Light"/>
              <a:buNone/>
            </a:pPr>
            <a:r>
              <a:rPr lang="es-MX" sz="2850" dirty="0" smtClean="0">
                <a:solidFill>
                  <a:srgbClr val="4A5C65"/>
                </a:solidFill>
              </a:rPr>
              <a:t>Preguntas o comentarios.</a:t>
            </a:r>
            <a:endParaRPr lang="en-US" dirty="0">
              <a:solidFill>
                <a:srgbClr val="4A5C6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32737" y="1864384"/>
            <a:ext cx="4646039" cy="1542463"/>
          </a:xfrm>
        </p:spPr>
        <p:txBody>
          <a:bodyPr/>
          <a:lstStyle/>
          <a:p>
            <a:r>
              <a:rPr lang="es-MX" dirty="0" smtClean="0"/>
              <a:t>¿Cómo promuevo la reflexión sobre mi práctica pedagógica?</a:t>
            </a:r>
            <a:endParaRPr lang="en-US" dirty="0"/>
          </a:p>
        </p:txBody>
      </p:sp>
      <p:sp>
        <p:nvSpPr>
          <p:cNvPr id="3" name="Subtítulo 2"/>
          <p:cNvSpPr>
            <a:spLocks noGrp="1"/>
          </p:cNvSpPr>
          <p:nvPr>
            <p:ph type="subTitle" idx="1"/>
          </p:nvPr>
        </p:nvSpPr>
        <p:spPr>
          <a:xfrm>
            <a:off x="3932737" y="3825255"/>
            <a:ext cx="4646039" cy="1043736"/>
          </a:xfrm>
        </p:spPr>
        <p:txBody>
          <a:bodyPr/>
          <a:lstStyle/>
          <a:p>
            <a:r>
              <a:rPr lang="es-MX" b="1" dirty="0" smtClean="0"/>
              <a:t>¿Cómo sistematizo las experiencias de aprendizaje?</a:t>
            </a:r>
            <a:endParaRPr lang="en-US" b="1" dirty="0"/>
          </a:p>
        </p:txBody>
      </p:sp>
    </p:spTree>
    <p:extLst>
      <p:ext uri="{BB962C8B-B14F-4D97-AF65-F5344CB8AC3E}">
        <p14:creationId xmlns:p14="http://schemas.microsoft.com/office/powerpoint/2010/main" val="1678988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2132585" y="952916"/>
            <a:ext cx="9257310" cy="918166"/>
          </a:xfrm>
          <a:prstGeom prst="rect">
            <a:avLst/>
          </a:prstGeom>
        </p:spPr>
        <p:txBody>
          <a:bodyPr spcFirstLastPara="1" wrap="square" lIns="72377" tIns="72377" rIns="72377" bIns="72377" anchor="ctr" anchorCtr="0">
            <a:noAutofit/>
          </a:bodyPr>
          <a:lstStyle/>
          <a:p>
            <a:r>
              <a:rPr lang="en" sz="4400" dirty="0" smtClean="0">
                <a:solidFill>
                  <a:srgbClr val="FFFF00"/>
                </a:solidFill>
              </a:rPr>
              <a:t>Portafolio</a:t>
            </a:r>
            <a:endParaRPr sz="4400" dirty="0">
              <a:solidFill>
                <a:srgbClr val="FFFF00"/>
              </a:solidFill>
            </a:endParaRPr>
          </a:p>
        </p:txBody>
      </p:sp>
      <p:sp>
        <p:nvSpPr>
          <p:cNvPr id="404" name="Google Shape;404;p17"/>
          <p:cNvSpPr txBox="1">
            <a:spLocks noGrp="1"/>
          </p:cNvSpPr>
          <p:nvPr>
            <p:ph type="subTitle" idx="4294967295"/>
          </p:nvPr>
        </p:nvSpPr>
        <p:spPr>
          <a:xfrm>
            <a:off x="1907117" y="1871082"/>
            <a:ext cx="8326868" cy="4066256"/>
          </a:xfrm>
          <a:prstGeom prst="rect">
            <a:avLst/>
          </a:prstGeom>
        </p:spPr>
        <p:txBody>
          <a:bodyPr spcFirstLastPara="1" wrap="square" lIns="72377" tIns="72377" rIns="72377" bIns="72377" anchor="t" anchorCtr="0">
            <a:noAutofit/>
          </a:bodyPr>
          <a:lstStyle/>
          <a:p>
            <a:pPr marL="285750" indent="-285750" algn="just"/>
            <a:r>
              <a:rPr lang="es-MX" sz="1800" dirty="0" smtClean="0">
                <a:solidFill>
                  <a:schemeClr val="bg1"/>
                </a:solidFill>
              </a:rPr>
              <a:t>Colección </a:t>
            </a:r>
            <a:r>
              <a:rPr lang="es-MX" sz="1800" dirty="0">
                <a:solidFill>
                  <a:schemeClr val="bg1"/>
                </a:solidFill>
              </a:rPr>
              <a:t>de producciones realizadas por los estudiantes. Sirve como base para examinar los logros, las dificultades, los progresos y los procesos en relación al desarrollo de las competencias. Es altamente recomendable que para cumplir esta finalidad las producciones incluidas sean escogidas por los propios estudiantes sobre la base de una reflexión activa sobre su aprendizaje. </a:t>
            </a:r>
            <a:r>
              <a:rPr lang="es-MX" sz="1800" dirty="0" smtClean="0">
                <a:solidFill>
                  <a:schemeClr val="bg1"/>
                </a:solidFill>
              </a:rPr>
              <a:t>(RVM 093 2020 MINEDU).</a:t>
            </a:r>
            <a:endParaRPr lang="es-MX" sz="1800" dirty="0">
              <a:solidFill>
                <a:schemeClr val="bg1"/>
              </a:solidFill>
            </a:endParaRPr>
          </a:p>
          <a:p>
            <a:pPr marL="285750" indent="-285750" algn="just"/>
            <a:endParaRPr lang="es-MX" sz="1800" dirty="0" smtClean="0">
              <a:solidFill>
                <a:schemeClr val="bg1"/>
              </a:solidFill>
            </a:endParaRPr>
          </a:p>
          <a:p>
            <a:pPr marL="285750" indent="-285750" algn="just"/>
            <a:r>
              <a:rPr lang="es-MX" sz="1800" dirty="0" smtClean="0">
                <a:solidFill>
                  <a:schemeClr val="bg1"/>
                </a:solidFill>
              </a:rPr>
              <a:t>Se “…puede entender el </a:t>
            </a:r>
            <a:r>
              <a:rPr lang="es-MX" sz="1800" dirty="0">
                <a:solidFill>
                  <a:schemeClr val="bg1"/>
                </a:solidFill>
              </a:rPr>
              <a:t>uso que del portafolio se realiza en algunas profesiones, como artistas, fotógrafos, arquitectos, etc. para los que los portafolios son los recipientes en los que muestran lo mejor de su trabajo.” </a:t>
            </a:r>
            <a:endParaRPr lang="en-US" sz="1800" dirty="0">
              <a:solidFill>
                <a:schemeClr val="bg1"/>
              </a:solidFill>
            </a:endParaRPr>
          </a:p>
        </p:txBody>
      </p:sp>
      <p:sp>
        <p:nvSpPr>
          <p:cNvPr id="406" name="Google Shape;406;p17"/>
          <p:cNvSpPr txBox="1">
            <a:spLocks noGrp="1"/>
          </p:cNvSpPr>
          <p:nvPr>
            <p:ph type="sldNum" idx="12"/>
          </p:nvPr>
        </p:nvSpPr>
        <p:spPr>
          <a:xfrm>
            <a:off x="11389895" y="823357"/>
            <a:ext cx="434383" cy="311597"/>
          </a:xfrm>
          <a:prstGeom prst="rect">
            <a:avLst/>
          </a:prstGeom>
        </p:spPr>
        <p:txBody>
          <a:bodyPr spcFirstLastPara="1" wrap="square" lIns="72377" tIns="72377" rIns="72377" bIns="72377" anchor="ctr" anchorCtr="0">
            <a:noAutofit/>
          </a:bodyPr>
          <a:lstStyle/>
          <a:p>
            <a:fld id="{00000000-1234-1234-1234-123412341234}" type="slidenum">
              <a:rPr lang="en"/>
              <a:pPr/>
              <a:t>3</a:t>
            </a:fld>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9"/>
          <p:cNvSpPr txBox="1">
            <a:spLocks noGrp="1"/>
          </p:cNvSpPr>
          <p:nvPr>
            <p:ph type="ctrTitle" idx="4294967295"/>
          </p:nvPr>
        </p:nvSpPr>
        <p:spPr>
          <a:xfrm>
            <a:off x="2226002" y="1430012"/>
            <a:ext cx="8233231" cy="918166"/>
          </a:xfrm>
          <a:prstGeom prst="rect">
            <a:avLst/>
          </a:prstGeom>
        </p:spPr>
        <p:txBody>
          <a:bodyPr spcFirstLastPara="1" wrap="square" lIns="72377" tIns="72377" rIns="72377" bIns="72377" anchor="ctr" anchorCtr="0">
            <a:noAutofit/>
          </a:bodyPr>
          <a:lstStyle/>
          <a:p>
            <a:pPr algn="ctr"/>
            <a:r>
              <a:rPr lang="en" sz="4400" dirty="0" smtClean="0"/>
              <a:t>Portafolio del docente</a:t>
            </a:r>
            <a:endParaRPr sz="4400" dirty="0"/>
          </a:p>
        </p:txBody>
      </p:sp>
      <p:sp>
        <p:nvSpPr>
          <p:cNvPr id="512" name="Google Shape;512;p29"/>
          <p:cNvSpPr txBox="1">
            <a:spLocks noGrp="1"/>
          </p:cNvSpPr>
          <p:nvPr>
            <p:ph type="subTitle" idx="4294967295"/>
          </p:nvPr>
        </p:nvSpPr>
        <p:spPr>
          <a:xfrm>
            <a:off x="1991638" y="2843407"/>
            <a:ext cx="8467595" cy="2342367"/>
          </a:xfrm>
          <a:prstGeom prst="rect">
            <a:avLst/>
          </a:prstGeom>
        </p:spPr>
        <p:txBody>
          <a:bodyPr spcFirstLastPara="1" wrap="square" lIns="72377" tIns="72377" rIns="72377" bIns="72377" anchor="t" anchorCtr="0">
            <a:noAutofit/>
          </a:bodyPr>
          <a:lstStyle/>
          <a:p>
            <a:pPr algn="just"/>
            <a:r>
              <a:rPr lang="es-MX" dirty="0" smtClean="0"/>
              <a:t>Es </a:t>
            </a:r>
            <a:r>
              <a:rPr lang="es-MX" dirty="0"/>
              <a:t>un instrumento </a:t>
            </a:r>
            <a:r>
              <a:rPr lang="es-MX" dirty="0" smtClean="0"/>
              <a:t>que ayuda a evaluar diferentes </a:t>
            </a:r>
            <a:r>
              <a:rPr lang="es-MX" dirty="0"/>
              <a:t>aspectos de </a:t>
            </a:r>
            <a:r>
              <a:rPr lang="es-MX" dirty="0" smtClean="0"/>
              <a:t>la </a:t>
            </a:r>
            <a:r>
              <a:rPr lang="es-MX" dirty="0"/>
              <a:t>práctica pedagógica a partir de </a:t>
            </a:r>
            <a:r>
              <a:rPr lang="es-MX" dirty="0" smtClean="0"/>
              <a:t>las evidencias relacionadas con la misma. De esta forma, es que en él podemos mostrar lo que consideremos que representa mejor nuestro </a:t>
            </a:r>
            <a:r>
              <a:rPr lang="es-MX" dirty="0"/>
              <a:t>desempeño</a:t>
            </a:r>
            <a:r>
              <a:rPr lang="es-MX" dirty="0" smtClean="0"/>
              <a:t>.</a:t>
            </a:r>
          </a:p>
          <a:p>
            <a:pPr algn="just"/>
            <a:r>
              <a:rPr lang="es-MX" dirty="0" smtClean="0"/>
              <a:t>Es una colección de trabajos que elabora el docente orientadas a la planificación, implementación y evaluación del proceso de enseñanza y aprendizaje realizado con su grupo de estudiantes.</a:t>
            </a:r>
            <a:endParaRPr dirty="0"/>
          </a:p>
        </p:txBody>
      </p:sp>
      <p:sp>
        <p:nvSpPr>
          <p:cNvPr id="513" name="Google Shape;513;p29"/>
          <p:cNvSpPr txBox="1">
            <a:spLocks noGrp="1"/>
          </p:cNvSpPr>
          <p:nvPr>
            <p:ph type="sldNum" idx="12"/>
          </p:nvPr>
        </p:nvSpPr>
        <p:spPr>
          <a:xfrm>
            <a:off x="11424520" y="675623"/>
            <a:ext cx="434383" cy="311597"/>
          </a:xfrm>
          <a:prstGeom prst="rect">
            <a:avLst/>
          </a:prstGeom>
        </p:spPr>
        <p:txBody>
          <a:bodyPr spcFirstLastPara="1" wrap="square" lIns="72377" tIns="72377" rIns="72377" bIns="72377" anchor="ctr" anchorCtr="0">
            <a:noAutofit/>
          </a:bodyPr>
          <a:lstStyle/>
          <a:p>
            <a:fld id="{00000000-1234-1234-1234-123412341234}" type="slidenum">
              <a:rPr lang="en"/>
              <a:pPr/>
              <a:t>4</a:t>
            </a:fld>
            <a:endParaRPr dirty="0"/>
          </a:p>
        </p:txBody>
      </p:sp>
    </p:spTree>
    <p:extLst>
      <p:ext uri="{BB962C8B-B14F-4D97-AF65-F5344CB8AC3E}">
        <p14:creationId xmlns:p14="http://schemas.microsoft.com/office/powerpoint/2010/main" val="4136537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HERRAMIENTA…</a:t>
            </a:r>
            <a:endParaRPr lang="en-US" dirty="0"/>
          </a:p>
        </p:txBody>
      </p:sp>
      <p:sp>
        <p:nvSpPr>
          <p:cNvPr id="5" name="Marcador de número de diapositiva 4"/>
          <p:cNvSpPr>
            <a:spLocks noGrp="1"/>
          </p:cNvSpPr>
          <p:nvPr>
            <p:ph type="sldNum" idx="12"/>
          </p:nvPr>
        </p:nvSpPr>
        <p:spPr/>
        <p:txBody>
          <a:bodyPr/>
          <a:lstStyle/>
          <a:p>
            <a:fld id="{00000000-1234-1234-1234-123412341234}" type="slidenum">
              <a:rPr lang="en-US" smtClean="0"/>
              <a:pPr/>
              <a:t>5</a:t>
            </a:fld>
            <a:endParaRPr lang="en-US"/>
          </a:p>
        </p:txBody>
      </p:sp>
      <p:grpSp>
        <p:nvGrpSpPr>
          <p:cNvPr id="8" name="Grupo 7"/>
          <p:cNvGrpSpPr/>
          <p:nvPr/>
        </p:nvGrpSpPr>
        <p:grpSpPr>
          <a:xfrm>
            <a:off x="3644738" y="1377863"/>
            <a:ext cx="7046811" cy="4296427"/>
            <a:chOff x="4384694" y="744067"/>
            <a:chExt cx="4885944" cy="6020456"/>
          </a:xfrm>
        </p:grpSpPr>
        <p:grpSp>
          <p:nvGrpSpPr>
            <p:cNvPr id="10" name="Google Shape;1504;p42"/>
            <p:cNvGrpSpPr/>
            <p:nvPr/>
          </p:nvGrpSpPr>
          <p:grpSpPr>
            <a:xfrm>
              <a:off x="4725171" y="744067"/>
              <a:ext cx="4545467" cy="1112637"/>
              <a:chOff x="3321050" y="1066800"/>
              <a:chExt cx="6505573" cy="1508125"/>
            </a:xfrm>
          </p:grpSpPr>
          <p:sp>
            <p:nvSpPr>
              <p:cNvPr id="17" name="Google Shape;1505;p42"/>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18" name="Google Shape;1506;p42"/>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nvGrpSpPr>
            <p:cNvPr id="11" name="Google Shape;1507;p42"/>
            <p:cNvGrpSpPr/>
            <p:nvPr/>
          </p:nvGrpSpPr>
          <p:grpSpPr>
            <a:xfrm flipH="1">
              <a:off x="4384694" y="1968422"/>
              <a:ext cx="4545467" cy="1112637"/>
              <a:chOff x="3321050" y="1066800"/>
              <a:chExt cx="6505573" cy="1508125"/>
            </a:xfrm>
          </p:grpSpPr>
          <p:sp>
            <p:nvSpPr>
              <p:cNvPr id="15" name="Google Shape;1508;p42"/>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16" name="Google Shape;1509;p42"/>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nvGrpSpPr>
            <p:cNvPr id="12" name="Google Shape;1510;p42"/>
            <p:cNvGrpSpPr/>
            <p:nvPr/>
          </p:nvGrpSpPr>
          <p:grpSpPr>
            <a:xfrm>
              <a:off x="4725171" y="3192778"/>
              <a:ext cx="4545467" cy="1112637"/>
              <a:chOff x="3321050" y="1066800"/>
              <a:chExt cx="6505573" cy="1508125"/>
            </a:xfrm>
          </p:grpSpPr>
          <p:sp>
            <p:nvSpPr>
              <p:cNvPr id="13" name="Google Shape;1511;p42"/>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14" name="Google Shape;1512;p42"/>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nvGrpSpPr>
            <p:cNvPr id="4" name="Grupo 3"/>
            <p:cNvGrpSpPr/>
            <p:nvPr/>
          </p:nvGrpSpPr>
          <p:grpSpPr>
            <a:xfrm>
              <a:off x="4413450" y="4417132"/>
              <a:ext cx="4545467" cy="1112637"/>
              <a:chOff x="4413450" y="4417132"/>
              <a:chExt cx="4545467" cy="1112637"/>
            </a:xfrm>
          </p:grpSpPr>
          <p:sp>
            <p:nvSpPr>
              <p:cNvPr id="23" name="Google Shape;1508;p42"/>
              <p:cNvSpPr/>
              <p:nvPr/>
            </p:nvSpPr>
            <p:spPr>
              <a:xfrm flipH="1">
                <a:off x="4413450" y="4417132"/>
                <a:ext cx="4545467" cy="1112637"/>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FFC000"/>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24" name="Google Shape;1509;p42"/>
              <p:cNvSpPr/>
              <p:nvPr/>
            </p:nvSpPr>
            <p:spPr>
              <a:xfrm flipH="1">
                <a:off x="8420959" y="4959396"/>
                <a:ext cx="537958" cy="57037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accent2">
                  <a:lumMod val="75000"/>
                </a:schemeClr>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nvGrpSpPr>
            <p:cNvPr id="6" name="Grupo 5"/>
            <p:cNvGrpSpPr/>
            <p:nvPr/>
          </p:nvGrpSpPr>
          <p:grpSpPr>
            <a:xfrm>
              <a:off x="4718342" y="5651886"/>
              <a:ext cx="4545467" cy="1112637"/>
              <a:chOff x="4718342" y="5651886"/>
              <a:chExt cx="4545467" cy="1112637"/>
            </a:xfrm>
          </p:grpSpPr>
          <p:sp>
            <p:nvSpPr>
              <p:cNvPr id="26" name="Google Shape;1511;p42"/>
              <p:cNvSpPr/>
              <p:nvPr/>
            </p:nvSpPr>
            <p:spPr>
              <a:xfrm>
                <a:off x="4718342" y="5651886"/>
                <a:ext cx="4545467" cy="1112637"/>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00B0F0"/>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27" name="Google Shape;1512;p42"/>
              <p:cNvSpPr/>
              <p:nvPr/>
            </p:nvSpPr>
            <p:spPr>
              <a:xfrm>
                <a:off x="4718342" y="6194150"/>
                <a:ext cx="537958" cy="57037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accent1">
                  <a:lumMod val="50000"/>
                </a:schemeClr>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sp>
        <p:nvSpPr>
          <p:cNvPr id="31" name="Marcador de texto 3"/>
          <p:cNvSpPr>
            <a:spLocks noGrp="1"/>
          </p:cNvSpPr>
          <p:nvPr>
            <p:ph type="body" idx="2"/>
          </p:nvPr>
        </p:nvSpPr>
        <p:spPr>
          <a:xfrm>
            <a:off x="4668658" y="1493067"/>
            <a:ext cx="5552211" cy="610017"/>
          </a:xfrm>
        </p:spPr>
        <p:txBody>
          <a:bodyPr/>
          <a:lstStyle/>
          <a:p>
            <a:pPr algn="just"/>
            <a:r>
              <a:rPr lang="es-MX" dirty="0" smtClean="0">
                <a:solidFill>
                  <a:schemeClr val="bg1"/>
                </a:solidFill>
              </a:rPr>
              <a:t>Permite el desarrollo de competencias.</a:t>
            </a:r>
            <a:endParaRPr lang="en-US" dirty="0">
              <a:solidFill>
                <a:schemeClr val="bg1"/>
              </a:solidFill>
            </a:endParaRPr>
          </a:p>
        </p:txBody>
      </p:sp>
      <p:sp>
        <p:nvSpPr>
          <p:cNvPr id="32" name="Marcador de texto 3"/>
          <p:cNvSpPr>
            <a:spLocks noGrp="1"/>
          </p:cNvSpPr>
          <p:nvPr>
            <p:ph type="body" idx="2"/>
          </p:nvPr>
        </p:nvSpPr>
        <p:spPr>
          <a:xfrm>
            <a:off x="4280721" y="2224457"/>
            <a:ext cx="5552211" cy="610017"/>
          </a:xfrm>
        </p:spPr>
        <p:txBody>
          <a:bodyPr/>
          <a:lstStyle/>
          <a:p>
            <a:pPr algn="just"/>
            <a:r>
              <a:rPr lang="es-MX" dirty="0" smtClean="0">
                <a:solidFill>
                  <a:schemeClr val="bg1"/>
                </a:solidFill>
              </a:rPr>
              <a:t>Medio para reflexionar sobre la práctica pedagógica. Debilidades y fortalezas.</a:t>
            </a:r>
            <a:endParaRPr lang="en-US" dirty="0">
              <a:solidFill>
                <a:schemeClr val="bg1"/>
              </a:solidFill>
            </a:endParaRPr>
          </a:p>
        </p:txBody>
      </p:sp>
      <p:sp>
        <p:nvSpPr>
          <p:cNvPr id="33" name="Marcador de texto 3"/>
          <p:cNvSpPr>
            <a:spLocks noGrp="1"/>
          </p:cNvSpPr>
          <p:nvPr>
            <p:ph type="body" idx="2"/>
          </p:nvPr>
        </p:nvSpPr>
        <p:spPr>
          <a:xfrm>
            <a:off x="4710132" y="3107120"/>
            <a:ext cx="5552211" cy="610017"/>
          </a:xfrm>
        </p:spPr>
        <p:txBody>
          <a:bodyPr/>
          <a:lstStyle/>
          <a:p>
            <a:r>
              <a:rPr lang="es-MX" dirty="0" smtClean="0">
                <a:solidFill>
                  <a:schemeClr val="bg1"/>
                </a:solidFill>
              </a:rPr>
              <a:t>Para sistematizar las experiencias. Lo que produce en la práctica.</a:t>
            </a:r>
            <a:endParaRPr lang="en-US" dirty="0">
              <a:solidFill>
                <a:schemeClr val="bg1"/>
              </a:solidFill>
            </a:endParaRPr>
          </a:p>
        </p:txBody>
      </p:sp>
      <p:sp>
        <p:nvSpPr>
          <p:cNvPr id="34" name="Marcador de texto 3"/>
          <p:cNvSpPr>
            <a:spLocks noGrp="1"/>
          </p:cNvSpPr>
          <p:nvPr>
            <p:ph type="body" idx="2"/>
          </p:nvPr>
        </p:nvSpPr>
        <p:spPr>
          <a:xfrm>
            <a:off x="4164807" y="4005917"/>
            <a:ext cx="5552211" cy="610017"/>
          </a:xfrm>
        </p:spPr>
        <p:txBody>
          <a:bodyPr/>
          <a:lstStyle/>
          <a:p>
            <a:pPr algn="just"/>
            <a:r>
              <a:rPr lang="es-MX" dirty="0" smtClean="0">
                <a:solidFill>
                  <a:schemeClr val="bg1"/>
                </a:solidFill>
              </a:rPr>
              <a:t>Planear e implementar nuevas alternativas de mejora.</a:t>
            </a:r>
            <a:endParaRPr lang="en-US" dirty="0">
              <a:solidFill>
                <a:schemeClr val="bg1"/>
              </a:solidFill>
            </a:endParaRPr>
          </a:p>
        </p:txBody>
      </p:sp>
      <p:sp>
        <p:nvSpPr>
          <p:cNvPr id="35" name="Marcador de texto 3"/>
          <p:cNvSpPr>
            <a:spLocks noGrp="1"/>
          </p:cNvSpPr>
          <p:nvPr>
            <p:ph type="body" idx="2"/>
          </p:nvPr>
        </p:nvSpPr>
        <p:spPr>
          <a:xfrm>
            <a:off x="4594218" y="4863528"/>
            <a:ext cx="5552211" cy="610017"/>
          </a:xfrm>
        </p:spPr>
        <p:txBody>
          <a:bodyPr/>
          <a:lstStyle/>
          <a:p>
            <a:r>
              <a:rPr lang="es-MX" dirty="0" smtClean="0">
                <a:solidFill>
                  <a:schemeClr val="bg1"/>
                </a:solidFill>
              </a:rPr>
              <a:t>Genera autonomía basada en la conciencia, autocrítica y compromiso por mejorar.</a:t>
            </a:r>
            <a:endParaRPr lang="en-US" dirty="0">
              <a:solidFill>
                <a:schemeClr val="bg1"/>
              </a:solidFill>
            </a:endParaRPr>
          </a:p>
        </p:txBody>
      </p:sp>
    </p:spTree>
    <p:extLst>
      <p:ext uri="{BB962C8B-B14F-4D97-AF65-F5344CB8AC3E}">
        <p14:creationId xmlns:p14="http://schemas.microsoft.com/office/powerpoint/2010/main" val="1877765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12" y="780163"/>
            <a:ext cx="2951572" cy="1541933"/>
          </a:xfrm>
        </p:spPr>
        <p:txBody>
          <a:bodyPr/>
          <a:lstStyle/>
          <a:p>
            <a:pPr algn="ctr"/>
            <a:r>
              <a:rPr lang="es-MX" dirty="0" smtClean="0"/>
              <a:t>TIPOS</a:t>
            </a:r>
            <a:endParaRPr lang="en-US" dirty="0"/>
          </a:p>
        </p:txBody>
      </p:sp>
      <p:sp>
        <p:nvSpPr>
          <p:cNvPr id="3" name="Marcador de texto 2"/>
          <p:cNvSpPr>
            <a:spLocks noGrp="1"/>
          </p:cNvSpPr>
          <p:nvPr>
            <p:ph type="body" idx="1"/>
          </p:nvPr>
        </p:nvSpPr>
        <p:spPr>
          <a:xfrm>
            <a:off x="3900879" y="1408235"/>
            <a:ext cx="7285309" cy="4149807"/>
          </a:xfrm>
        </p:spPr>
        <p:txBody>
          <a:bodyPr/>
          <a:lstStyle/>
          <a:p>
            <a:pPr marL="90491" indent="0" algn="just">
              <a:buNone/>
            </a:pPr>
            <a:endParaRPr lang="es-MX" b="1" dirty="0" smtClean="0"/>
          </a:p>
          <a:p>
            <a:pPr algn="just"/>
            <a:r>
              <a:rPr lang="es-MX" b="1" dirty="0" smtClean="0"/>
              <a:t>Portafolios </a:t>
            </a:r>
            <a:r>
              <a:rPr lang="es-MX" b="1" dirty="0"/>
              <a:t>privados</a:t>
            </a:r>
            <a:r>
              <a:rPr lang="es-MX" dirty="0"/>
              <a:t>: los que tienen los docentes, son de carácter confidencial.</a:t>
            </a:r>
          </a:p>
          <a:p>
            <a:pPr algn="just"/>
            <a:r>
              <a:rPr lang="es-MX" b="1" dirty="0"/>
              <a:t>Portafolios integrados</a:t>
            </a:r>
            <a:r>
              <a:rPr lang="es-MX" dirty="0"/>
              <a:t>: integrados por muchos materiales de la comunicación (padres, docentes, jóvenes) donde se ve la evolución del adolescente. Este es el más importante dado que tiene una información más completa, global y progresiva sobre el rendimiento de las inteligencias. Permite diseñar información, proponer, acumular materiales o utilizar estrategias más variadas o adecuadas al adolescente en cuestión.</a:t>
            </a:r>
          </a:p>
          <a:p>
            <a:pPr algn="just"/>
            <a:r>
              <a:rPr lang="es-MX" b="1" dirty="0"/>
              <a:t>Portafolios acumulativos</a:t>
            </a:r>
            <a:r>
              <a:rPr lang="es-MX" dirty="0"/>
              <a:t>: elaborados por el maestro, permiten ver la curva de evolución del adolescente a lo largo de diferentes niveles educativos.</a:t>
            </a:r>
          </a:p>
          <a:p>
            <a:pPr algn="just"/>
            <a:endParaRPr lang="en-US" dirty="0"/>
          </a:p>
        </p:txBody>
      </p:sp>
      <p:sp>
        <p:nvSpPr>
          <p:cNvPr id="5" name="Marcador de número de diapositiva 4"/>
          <p:cNvSpPr>
            <a:spLocks noGrp="1"/>
          </p:cNvSpPr>
          <p:nvPr>
            <p:ph type="sldNum" idx="12"/>
          </p:nvPr>
        </p:nvSpPr>
        <p:spPr/>
        <p:txBody>
          <a:bodyPr/>
          <a:lstStyle/>
          <a:p>
            <a:fld id="{00000000-1234-1234-1234-123412341234}" type="slidenum">
              <a:rPr lang="en-US" smtClean="0"/>
              <a:pPr/>
              <a:t>6</a:t>
            </a:fld>
            <a:endParaRPr lang="en-US"/>
          </a:p>
        </p:txBody>
      </p:sp>
      <p:sp>
        <p:nvSpPr>
          <p:cNvPr id="7" name="Título 1"/>
          <p:cNvSpPr txBox="1">
            <a:spLocks/>
          </p:cNvSpPr>
          <p:nvPr/>
        </p:nvSpPr>
        <p:spPr>
          <a:xfrm>
            <a:off x="74209" y="2033337"/>
            <a:ext cx="2951572" cy="1997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Slab Regular"/>
              <a:buNone/>
              <a:defRPr sz="2800" b="0" i="0" u="none" strike="noStrike" cap="none">
                <a:solidFill>
                  <a:schemeClr val="lt1"/>
                </a:solidFill>
                <a:latin typeface="Bahnschrift SemiBold" panose="020B0502040204020203" pitchFamily="34" charset="0"/>
                <a:ea typeface="Roboto Slab Regular"/>
                <a:cs typeface="Roboto Slab Regular"/>
                <a:sym typeface="Roboto Slab Regular"/>
              </a:defRPr>
            </a:lvl1pPr>
            <a:lvl2pPr marR="0" lvl="1"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2pPr>
            <a:lvl3pPr marR="0" lvl="2"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3pPr>
            <a:lvl4pPr marR="0" lvl="3"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4pPr>
            <a:lvl5pPr marR="0" lvl="4"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5pPr>
            <a:lvl6pPr marR="0" lvl="5"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6pPr>
            <a:lvl7pPr marR="0" lvl="6"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7pPr>
            <a:lvl8pPr marR="0" lvl="7"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8pPr>
            <a:lvl9pPr marR="0" lvl="8"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9pPr>
          </a:lstStyle>
          <a:p>
            <a:pPr algn="ctr"/>
            <a:r>
              <a:rPr lang="es-MX" sz="1800" dirty="0" smtClean="0"/>
              <a:t>Los tipos de portafolio varían según la intencionalidad que se tenga. </a:t>
            </a:r>
            <a:endParaRPr lang="en-US" sz="1800" dirty="0"/>
          </a:p>
        </p:txBody>
      </p:sp>
    </p:spTree>
    <p:extLst>
      <p:ext uri="{BB962C8B-B14F-4D97-AF65-F5344CB8AC3E}">
        <p14:creationId xmlns:p14="http://schemas.microsoft.com/office/powerpoint/2010/main" val="3770878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528" y="744067"/>
            <a:ext cx="2951572" cy="3206141"/>
          </a:xfrm>
        </p:spPr>
        <p:txBody>
          <a:bodyPr/>
          <a:lstStyle/>
          <a:p>
            <a:pPr algn="just"/>
            <a:r>
              <a:rPr lang="es-MX" sz="1600" dirty="0" smtClean="0"/>
              <a:t>IMPORTANTE:</a:t>
            </a:r>
            <a:br>
              <a:rPr lang="es-MX" sz="1600" dirty="0" smtClean="0"/>
            </a:br>
            <a:r>
              <a:rPr lang="es-MX" sz="1600" dirty="0" smtClean="0"/>
              <a:t>“En </a:t>
            </a:r>
            <a:r>
              <a:rPr lang="es-MX" sz="1600" dirty="0"/>
              <a:t>ningún caso es una pila indiferenciada de todo lo que se ha </a:t>
            </a:r>
            <a:r>
              <a:rPr lang="es-MX" sz="1600" dirty="0" smtClean="0"/>
              <a:t>hecho; </a:t>
            </a:r>
            <a:r>
              <a:rPr lang="es-MX" sz="1600" dirty="0"/>
              <a:t>siempre tienen que delimitarse propósitos, criterios de selección y desempeño así </a:t>
            </a:r>
            <a:r>
              <a:rPr lang="es-MX" sz="1600" dirty="0" smtClean="0"/>
              <a:t>como </a:t>
            </a:r>
            <a:r>
              <a:rPr lang="es-MX" sz="1600" dirty="0"/>
              <a:t>formatos claros para ponderar la calidad del mismo o, eventualmente, asignar una calificación</a:t>
            </a:r>
            <a:r>
              <a:rPr lang="es-MX" sz="1600" dirty="0" smtClean="0"/>
              <a:t>.” </a:t>
            </a:r>
            <a:endParaRPr lang="en-US" sz="1600" dirty="0"/>
          </a:p>
        </p:txBody>
      </p:sp>
      <p:sp>
        <p:nvSpPr>
          <p:cNvPr id="3" name="Marcador de texto 2"/>
          <p:cNvSpPr>
            <a:spLocks noGrp="1"/>
          </p:cNvSpPr>
          <p:nvPr>
            <p:ph type="body" idx="1"/>
          </p:nvPr>
        </p:nvSpPr>
        <p:spPr>
          <a:xfrm>
            <a:off x="3619004" y="2291071"/>
            <a:ext cx="3467477" cy="2500386"/>
          </a:xfrm>
        </p:spPr>
        <p:txBody>
          <a:bodyPr/>
          <a:lstStyle/>
          <a:p>
            <a:pPr algn="just"/>
            <a:r>
              <a:rPr lang="es-MX" dirty="0"/>
              <a:t>Según Cooper, los dos tipos más comunes de portafolios son el que se conforma con «los mejores trabajos» elaborados por el autor del portafolio </a:t>
            </a:r>
            <a:r>
              <a:rPr lang="es-MX" dirty="0" smtClean="0"/>
              <a:t>(alumno</a:t>
            </a:r>
            <a:r>
              <a:rPr lang="es-MX" dirty="0"/>
              <a:t>, docente, profesional, artista, según sea el </a:t>
            </a:r>
            <a:r>
              <a:rPr lang="es-MX" dirty="0" smtClean="0"/>
              <a:t>caso).</a:t>
            </a:r>
            <a:endParaRPr lang="en-US" dirty="0"/>
          </a:p>
        </p:txBody>
      </p:sp>
      <p:sp>
        <p:nvSpPr>
          <p:cNvPr id="4" name="Marcador de texto 3"/>
          <p:cNvSpPr>
            <a:spLocks noGrp="1"/>
          </p:cNvSpPr>
          <p:nvPr>
            <p:ph type="body" idx="2"/>
          </p:nvPr>
        </p:nvSpPr>
        <p:spPr>
          <a:xfrm>
            <a:off x="7504991" y="2291071"/>
            <a:ext cx="3681197" cy="2500386"/>
          </a:xfrm>
        </p:spPr>
        <p:txBody>
          <a:bodyPr/>
          <a:lstStyle/>
          <a:p>
            <a:pPr algn="just"/>
            <a:r>
              <a:rPr lang="es-MX" dirty="0" smtClean="0"/>
              <a:t>El </a:t>
            </a:r>
            <a:r>
              <a:rPr lang="es-MX" dirty="0"/>
              <a:t>que demuestra «el crecimiento </a:t>
            </a:r>
            <a:r>
              <a:rPr lang="es-MX" dirty="0" smtClean="0"/>
              <a:t>y </a:t>
            </a:r>
            <a:r>
              <a:rPr lang="es-MX" dirty="0"/>
              <a:t>progreso» en el aprendizaje o dominio de la habilidad o competencia en cuestión, ya que incluye un muestra-rio de los trabajos típicos realizados a lo largo del </a:t>
            </a:r>
            <a:r>
              <a:rPr lang="es-MX" dirty="0" smtClean="0"/>
              <a:t>tiempo. </a:t>
            </a:r>
            <a:endParaRPr lang="en-US" dirty="0"/>
          </a:p>
        </p:txBody>
      </p:sp>
      <p:sp>
        <p:nvSpPr>
          <p:cNvPr id="5" name="Marcador de número de diapositiva 4"/>
          <p:cNvSpPr>
            <a:spLocks noGrp="1"/>
          </p:cNvSpPr>
          <p:nvPr>
            <p:ph type="sldNum" idx="12"/>
          </p:nvPr>
        </p:nvSpPr>
        <p:spPr/>
        <p:txBody>
          <a:bodyPr/>
          <a:lstStyle/>
          <a:p>
            <a:fld id="{00000000-1234-1234-1234-123412341234}" type="slidenum">
              <a:rPr lang="en-US" smtClean="0"/>
              <a:pPr/>
              <a:t>7</a:t>
            </a:fld>
            <a:endParaRPr lang="en-US"/>
          </a:p>
        </p:txBody>
      </p:sp>
      <p:sp>
        <p:nvSpPr>
          <p:cNvPr id="6" name="Rectángulo 5"/>
          <p:cNvSpPr/>
          <p:nvPr/>
        </p:nvSpPr>
        <p:spPr>
          <a:xfrm>
            <a:off x="4090428" y="5346904"/>
            <a:ext cx="6299200" cy="261610"/>
          </a:xfrm>
          <a:prstGeom prst="rect">
            <a:avLst/>
          </a:prstGeom>
        </p:spPr>
        <p:txBody>
          <a:bodyPr>
            <a:spAutoFit/>
          </a:bodyPr>
          <a:lstStyle/>
          <a:p>
            <a:r>
              <a:rPr lang="en-US" sz="1050" dirty="0">
                <a:latin typeface="Arial" panose="020B0604020202020204" pitchFamily="34" charset="0"/>
              </a:rPr>
              <a:t>Frida </a:t>
            </a:r>
            <a:r>
              <a:rPr lang="en-US" sz="1050" dirty="0" err="1">
                <a:latin typeface="Arial" panose="020B0604020202020204" pitchFamily="34" charset="0"/>
              </a:rPr>
              <a:t>Díaz</a:t>
            </a:r>
            <a:r>
              <a:rPr lang="en-US" sz="1050" dirty="0">
                <a:latin typeface="Arial" panose="020B0604020202020204" pitchFamily="34" charset="0"/>
              </a:rPr>
              <a:t>; M. </a:t>
            </a:r>
            <a:r>
              <a:rPr lang="en-US" sz="1050" dirty="0" err="1">
                <a:latin typeface="Arial" panose="020B0604020202020204" pitchFamily="34" charset="0"/>
              </a:rPr>
              <a:t>Maclovia</a:t>
            </a:r>
            <a:r>
              <a:rPr lang="en-US" sz="1050" dirty="0">
                <a:latin typeface="Arial" panose="020B0604020202020204" pitchFamily="34" charset="0"/>
              </a:rPr>
              <a:t> Pérez El </a:t>
            </a:r>
            <a:r>
              <a:rPr lang="en-US" sz="1050" dirty="0" err="1">
                <a:latin typeface="Arial" panose="020B0604020202020204" pitchFamily="34" charset="0"/>
              </a:rPr>
              <a:t>portafolio</a:t>
            </a:r>
            <a:r>
              <a:rPr lang="en-US" sz="1050" dirty="0">
                <a:latin typeface="Arial" panose="020B0604020202020204" pitchFamily="34" charset="0"/>
              </a:rPr>
              <a:t> </a:t>
            </a:r>
            <a:r>
              <a:rPr lang="en-US" sz="1050" dirty="0" err="1">
                <a:latin typeface="Arial" panose="020B0604020202020204" pitchFamily="34" charset="0"/>
              </a:rPr>
              <a:t>docente</a:t>
            </a:r>
            <a:r>
              <a:rPr lang="en-US" sz="1050" dirty="0">
                <a:latin typeface="Arial" panose="020B0604020202020204" pitchFamily="34" charset="0"/>
              </a:rPr>
              <a:t> a </a:t>
            </a:r>
            <a:r>
              <a:rPr lang="en-US" sz="1050" dirty="0" err="1">
                <a:latin typeface="Arial" panose="020B0604020202020204" pitchFamily="34" charset="0"/>
              </a:rPr>
              <a:t>escrutinio</a:t>
            </a:r>
            <a:r>
              <a:rPr lang="en-US" sz="1050" dirty="0">
                <a:latin typeface="Arial" panose="020B0604020202020204" pitchFamily="34" charset="0"/>
              </a:rPr>
              <a:t>... </a:t>
            </a:r>
            <a:endParaRPr lang="en-US" sz="1050" dirty="0"/>
          </a:p>
        </p:txBody>
      </p:sp>
    </p:spTree>
    <p:extLst>
      <p:ext uri="{BB962C8B-B14F-4D97-AF65-F5344CB8AC3E}">
        <p14:creationId xmlns:p14="http://schemas.microsoft.com/office/powerpoint/2010/main" val="3679059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528" y="744067"/>
            <a:ext cx="2604830" cy="1758501"/>
          </a:xfrm>
        </p:spPr>
        <p:txBody>
          <a:bodyPr/>
          <a:lstStyle/>
          <a:p>
            <a:pPr algn="ctr"/>
            <a:r>
              <a:rPr lang="es-MX" dirty="0"/>
              <a:t>ESTRUCTURA</a:t>
            </a:r>
            <a:endParaRPr lang="en-US" dirty="0"/>
          </a:p>
        </p:txBody>
      </p:sp>
      <p:sp>
        <p:nvSpPr>
          <p:cNvPr id="5" name="Marcador de número de diapositiva 4"/>
          <p:cNvSpPr>
            <a:spLocks noGrp="1"/>
          </p:cNvSpPr>
          <p:nvPr>
            <p:ph type="sldNum" idx="12"/>
          </p:nvPr>
        </p:nvSpPr>
        <p:spPr/>
        <p:txBody>
          <a:bodyPr/>
          <a:lstStyle/>
          <a:p>
            <a:fld id="{00000000-1234-1234-1234-123412341234}" type="slidenum">
              <a:rPr lang="en-US" smtClean="0"/>
              <a:pPr/>
              <a:t>8</a:t>
            </a:fld>
            <a:endParaRPr lang="en-US"/>
          </a:p>
        </p:txBody>
      </p:sp>
      <p:graphicFrame>
        <p:nvGraphicFramePr>
          <p:cNvPr id="6" name="Marcador de contenido 4"/>
          <p:cNvGraphicFramePr>
            <a:graphicFrameLocks/>
          </p:cNvGraphicFramePr>
          <p:nvPr>
            <p:extLst>
              <p:ext uri="{D42A27DB-BD31-4B8C-83A1-F6EECF244321}">
                <p14:modId xmlns:p14="http://schemas.microsoft.com/office/powerpoint/2010/main" val="2475717204"/>
              </p:ext>
            </p:extLst>
          </p:nvPr>
        </p:nvGraphicFramePr>
        <p:xfrm>
          <a:off x="4044246" y="888446"/>
          <a:ext cx="7194885" cy="5055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1126248" y="4616897"/>
            <a:ext cx="3012623" cy="1341498"/>
            <a:chOff x="845923" y="3739081"/>
            <a:chExt cx="2491738" cy="1495042"/>
          </a:xfrm>
        </p:grpSpPr>
        <p:sp>
          <p:nvSpPr>
            <p:cNvPr id="8" name="Rectángulo redondeado 7"/>
            <p:cNvSpPr/>
            <p:nvPr/>
          </p:nvSpPr>
          <p:spPr>
            <a:xfrm>
              <a:off x="845923" y="3739081"/>
              <a:ext cx="2491738" cy="1495042"/>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CuadroTexto 8"/>
            <p:cNvSpPr txBox="1"/>
            <p:nvPr/>
          </p:nvSpPr>
          <p:spPr>
            <a:xfrm>
              <a:off x="889711" y="3782869"/>
              <a:ext cx="2404162" cy="1407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1400" kern="1200" dirty="0" smtClean="0">
                  <a:solidFill>
                    <a:schemeClr val="tx1"/>
                  </a:solidFill>
                </a:rPr>
                <a:t>SU ORGANIZACIÓN LA PODEMOS REALIZAR DE MANERA ANUAL, POR PERIODOS, </a:t>
              </a:r>
              <a:r>
                <a:rPr lang="es-ES" sz="1400" kern="1200" dirty="0">
                  <a:solidFill>
                    <a:schemeClr val="tx1"/>
                  </a:solidFill>
                </a:rPr>
                <a:t>O</a:t>
              </a:r>
              <a:r>
                <a:rPr lang="es-ES" sz="1400" kern="1200" dirty="0" smtClean="0">
                  <a:solidFill>
                    <a:schemeClr val="tx1"/>
                  </a:solidFill>
                </a:rPr>
                <a:t> POR ÁREAS.</a:t>
              </a:r>
              <a:endParaRPr lang="es-ES" sz="1400" kern="1200" dirty="0">
                <a:solidFill>
                  <a:schemeClr val="tx1"/>
                </a:solidFill>
              </a:endParaRPr>
            </a:p>
          </p:txBody>
        </p:sp>
      </p:grpSp>
      <p:pic>
        <p:nvPicPr>
          <p:cNvPr id="10" name="Imagen 9"/>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255289" y="1816766"/>
            <a:ext cx="3297101" cy="2125439"/>
          </a:xfrm>
          <a:prstGeom prst="rect">
            <a:avLst/>
          </a:prstGeom>
        </p:spPr>
      </p:pic>
    </p:spTree>
    <p:extLst>
      <p:ext uri="{BB962C8B-B14F-4D97-AF65-F5344CB8AC3E}">
        <p14:creationId xmlns:p14="http://schemas.microsoft.com/office/powerpoint/2010/main" val="397632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528" y="744067"/>
            <a:ext cx="2472483" cy="1629333"/>
          </a:xfrm>
        </p:spPr>
        <p:txBody>
          <a:bodyPr/>
          <a:lstStyle/>
          <a:p>
            <a:pPr algn="ctr"/>
            <a:r>
              <a:rPr lang="es-MX" dirty="0" smtClean="0"/>
              <a:t>ESTRUCTURA</a:t>
            </a:r>
            <a:endParaRPr lang="en-US" dirty="0"/>
          </a:p>
        </p:txBody>
      </p:sp>
      <p:sp>
        <p:nvSpPr>
          <p:cNvPr id="43" name="Marcador de texto 5"/>
          <p:cNvSpPr>
            <a:spLocks noGrp="1"/>
          </p:cNvSpPr>
          <p:nvPr>
            <p:ph type="body" idx="1"/>
          </p:nvPr>
        </p:nvSpPr>
        <p:spPr>
          <a:xfrm>
            <a:off x="558586" y="4589582"/>
            <a:ext cx="3872342" cy="1690902"/>
          </a:xfrm>
        </p:spPr>
        <p:txBody>
          <a:bodyPr/>
          <a:lstStyle/>
          <a:p>
            <a:pPr marL="90491" indent="0" algn="just">
              <a:buNone/>
            </a:pPr>
            <a:r>
              <a:rPr lang="es-MX" sz="1600" dirty="0" smtClean="0"/>
              <a:t>La estructura de un portafolio es abierta y flexible, su organización es muy personal, ya que lo que debe promover es una autoevaluación sobre la práctica pedagógica u otro propósito que deseemos alcanzar.</a:t>
            </a:r>
            <a:endParaRPr lang="en-US" sz="1600" dirty="0"/>
          </a:p>
        </p:txBody>
      </p:sp>
      <p:grpSp>
        <p:nvGrpSpPr>
          <p:cNvPr id="57" name="Grupo 56"/>
          <p:cNvGrpSpPr/>
          <p:nvPr/>
        </p:nvGrpSpPr>
        <p:grpSpPr>
          <a:xfrm>
            <a:off x="4629331" y="566699"/>
            <a:ext cx="5486379" cy="5543990"/>
            <a:chOff x="4511372" y="56460"/>
            <a:chExt cx="5486379" cy="5824533"/>
          </a:xfrm>
        </p:grpSpPr>
        <p:grpSp>
          <p:nvGrpSpPr>
            <p:cNvPr id="58" name="Grupo 57"/>
            <p:cNvGrpSpPr/>
            <p:nvPr/>
          </p:nvGrpSpPr>
          <p:grpSpPr>
            <a:xfrm>
              <a:off x="4511372" y="1128439"/>
              <a:ext cx="5471872" cy="4752554"/>
              <a:chOff x="4511372" y="1128439"/>
              <a:chExt cx="5471872" cy="4752554"/>
            </a:xfrm>
          </p:grpSpPr>
          <p:grpSp>
            <p:nvGrpSpPr>
              <p:cNvPr id="63" name="Google Shape;1453;p42"/>
              <p:cNvGrpSpPr/>
              <p:nvPr/>
            </p:nvGrpSpPr>
            <p:grpSpPr>
              <a:xfrm>
                <a:off x="4511372" y="3984246"/>
                <a:ext cx="5471872" cy="1896747"/>
                <a:chOff x="8095060" y="5969026"/>
                <a:chExt cx="497404" cy="289952"/>
              </a:xfrm>
            </p:grpSpPr>
            <p:sp>
              <p:nvSpPr>
                <p:cNvPr id="76" name="Google Shape;1454;p42"/>
                <p:cNvSpPr/>
                <p:nvPr/>
              </p:nvSpPr>
              <p:spPr>
                <a:xfrm>
                  <a:off x="8095060" y="5969026"/>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77" name="Google Shape;1455;p42"/>
                <p:cNvSpPr/>
                <p:nvPr/>
              </p:nvSpPr>
              <p:spPr>
                <a:xfrm>
                  <a:off x="8095060" y="6092590"/>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78" name="Google Shape;1456;p4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nvGrpSpPr>
              <p:cNvPr id="64" name="Google Shape;1457;p42"/>
              <p:cNvGrpSpPr/>
              <p:nvPr/>
            </p:nvGrpSpPr>
            <p:grpSpPr>
              <a:xfrm>
                <a:off x="4511372" y="3071763"/>
                <a:ext cx="5471872" cy="1892534"/>
                <a:chOff x="8095060" y="5867834"/>
                <a:chExt cx="497404" cy="289308"/>
              </a:xfrm>
            </p:grpSpPr>
            <p:sp>
              <p:nvSpPr>
                <p:cNvPr id="73" name="Google Shape;1458;p42"/>
                <p:cNvSpPr/>
                <p:nvPr/>
              </p:nvSpPr>
              <p:spPr>
                <a:xfrm>
                  <a:off x="8095060" y="5867834"/>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74" name="Google Shape;1459;p42"/>
                <p:cNvSpPr/>
                <p:nvPr/>
              </p:nvSpPr>
              <p:spPr>
                <a:xfrm>
                  <a:off x="8095060" y="5990756"/>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75" name="Google Shape;1460;p42"/>
                <p:cNvSpPr/>
                <p:nvPr/>
              </p:nvSpPr>
              <p:spPr>
                <a:xfrm>
                  <a:off x="8343763" y="5990754"/>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nvGrpSpPr>
              <p:cNvPr id="65" name="Google Shape;1461;p42"/>
              <p:cNvGrpSpPr/>
              <p:nvPr/>
            </p:nvGrpSpPr>
            <p:grpSpPr>
              <a:xfrm>
                <a:off x="4511372" y="2117495"/>
                <a:ext cx="5471872" cy="1892567"/>
                <a:chOff x="8095060" y="5765997"/>
                <a:chExt cx="497404" cy="289313"/>
              </a:xfrm>
            </p:grpSpPr>
            <p:sp>
              <p:nvSpPr>
                <p:cNvPr id="70" name="Google Shape;1462;p42"/>
                <p:cNvSpPr/>
                <p:nvPr/>
              </p:nvSpPr>
              <p:spPr>
                <a:xfrm>
                  <a:off x="8095060" y="5765997"/>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71" name="Google Shape;1463;p42"/>
                <p:cNvSpPr/>
                <p:nvPr/>
              </p:nvSpPr>
              <p:spPr>
                <a:xfrm>
                  <a:off x="8095060" y="5889561"/>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72" name="Google Shape;1464;p4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nvGrpSpPr>
              <p:cNvPr id="66" name="Google Shape;1465;p42"/>
              <p:cNvGrpSpPr/>
              <p:nvPr/>
            </p:nvGrpSpPr>
            <p:grpSpPr>
              <a:xfrm>
                <a:off x="4511372" y="1128439"/>
                <a:ext cx="5471872" cy="1898126"/>
                <a:chOff x="8095060" y="5664590"/>
                <a:chExt cx="497404" cy="290163"/>
              </a:xfrm>
            </p:grpSpPr>
            <p:sp>
              <p:nvSpPr>
                <p:cNvPr id="67" name="Google Shape;1466;p4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68" name="Google Shape;1467;p4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69" name="Google Shape;1468;p4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grpSp>
          <p:nvGrpSpPr>
            <p:cNvPr id="59" name="Grupo 58"/>
            <p:cNvGrpSpPr/>
            <p:nvPr/>
          </p:nvGrpSpPr>
          <p:grpSpPr>
            <a:xfrm>
              <a:off x="4525879" y="56460"/>
              <a:ext cx="5471872" cy="1898126"/>
              <a:chOff x="4525879" y="56460"/>
              <a:chExt cx="5471872" cy="1898126"/>
            </a:xfrm>
          </p:grpSpPr>
          <p:sp>
            <p:nvSpPr>
              <p:cNvPr id="60" name="Google Shape;1466;p42"/>
              <p:cNvSpPr/>
              <p:nvPr/>
            </p:nvSpPr>
            <p:spPr>
              <a:xfrm>
                <a:off x="4525879" y="56460"/>
                <a:ext cx="5471850" cy="1624982"/>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chemeClr val="accent4">
                  <a:lumMod val="60000"/>
                  <a:lumOff val="40000"/>
                </a:schemeClr>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61" name="Google Shape;1467;p42"/>
              <p:cNvSpPr/>
              <p:nvPr/>
            </p:nvSpPr>
            <p:spPr>
              <a:xfrm>
                <a:off x="4525879" y="867551"/>
                <a:ext cx="2735925" cy="1087035"/>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E9390"/>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sp>
            <p:nvSpPr>
              <p:cNvPr id="62" name="Google Shape;1468;p42"/>
              <p:cNvSpPr/>
              <p:nvPr/>
            </p:nvSpPr>
            <p:spPr>
              <a:xfrm>
                <a:off x="7261826" y="867551"/>
                <a:ext cx="2735925" cy="1087035"/>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E817E"/>
              </a:solidFill>
              <a:ln>
                <a:noFill/>
              </a:ln>
            </p:spPr>
            <p:txBody>
              <a:bodyPr spcFirstLastPara="1" wrap="square" lIns="54288" tIns="27134" rIns="54288" bIns="27134" anchor="t" anchorCtr="0">
                <a:noAutofit/>
              </a:bodyPr>
              <a:lstStyle/>
              <a:p>
                <a:pPr>
                  <a:buClr>
                    <a:schemeClr val="dk1"/>
                  </a:buClr>
                  <a:buSzPts val="1400"/>
                </a:pPr>
                <a:endParaRPr sz="1109">
                  <a:solidFill>
                    <a:schemeClr val="dk1"/>
                  </a:solidFill>
                  <a:latin typeface="Calibri"/>
                  <a:ea typeface="Calibri"/>
                  <a:cs typeface="Calibri"/>
                  <a:sym typeface="Calibri"/>
                </a:endParaRPr>
              </a:p>
            </p:txBody>
          </p:sp>
        </p:grpSp>
      </p:grpSp>
      <p:sp>
        <p:nvSpPr>
          <p:cNvPr id="84" name="Marcador de número de diapositiva 4"/>
          <p:cNvSpPr>
            <a:spLocks noGrp="1"/>
          </p:cNvSpPr>
          <p:nvPr>
            <p:ph type="sldNum" idx="12"/>
          </p:nvPr>
        </p:nvSpPr>
        <p:spPr>
          <a:xfrm>
            <a:off x="11225221" y="596869"/>
            <a:ext cx="756082" cy="523464"/>
          </a:xfrm>
        </p:spPr>
        <p:txBody>
          <a:bodyPr/>
          <a:lstStyle/>
          <a:p>
            <a:fld id="{00000000-1234-1234-1234-123412341234}" type="slidenum">
              <a:rPr lang="en-US" smtClean="0"/>
              <a:pPr/>
              <a:t>9</a:t>
            </a:fld>
            <a:endParaRPr lang="en-US" dirty="0"/>
          </a:p>
        </p:txBody>
      </p:sp>
      <p:sp>
        <p:nvSpPr>
          <p:cNvPr id="85" name="Marcador de texto 5"/>
          <p:cNvSpPr>
            <a:spLocks noGrp="1"/>
          </p:cNvSpPr>
          <p:nvPr>
            <p:ph type="body" idx="1"/>
          </p:nvPr>
        </p:nvSpPr>
        <p:spPr>
          <a:xfrm>
            <a:off x="5982626" y="3332545"/>
            <a:ext cx="2755726" cy="685279"/>
          </a:xfrm>
        </p:spPr>
        <p:txBody>
          <a:bodyPr/>
          <a:lstStyle/>
          <a:p>
            <a:pPr algn="ctr"/>
            <a:r>
              <a:rPr lang="es-MX" b="1" dirty="0" smtClean="0"/>
              <a:t>EVALUACIÓN</a:t>
            </a:r>
            <a:endParaRPr lang="en-US" b="1" dirty="0"/>
          </a:p>
        </p:txBody>
      </p:sp>
      <p:sp>
        <p:nvSpPr>
          <p:cNvPr id="86" name="Marcador de texto 5"/>
          <p:cNvSpPr>
            <a:spLocks noGrp="1"/>
          </p:cNvSpPr>
          <p:nvPr>
            <p:ph type="body" idx="1"/>
          </p:nvPr>
        </p:nvSpPr>
        <p:spPr>
          <a:xfrm>
            <a:off x="5982626" y="4246943"/>
            <a:ext cx="2755726" cy="685279"/>
          </a:xfrm>
        </p:spPr>
        <p:txBody>
          <a:bodyPr/>
          <a:lstStyle/>
          <a:p>
            <a:pPr algn="ctr"/>
            <a:r>
              <a:rPr lang="es-MX" b="1" dirty="0" smtClean="0"/>
              <a:t>REFLEXIÓN</a:t>
            </a:r>
            <a:endParaRPr lang="en-US" b="1" dirty="0"/>
          </a:p>
        </p:txBody>
      </p:sp>
      <p:sp>
        <p:nvSpPr>
          <p:cNvPr id="87" name="Marcador de texto 5"/>
          <p:cNvSpPr>
            <a:spLocks noGrp="1"/>
          </p:cNvSpPr>
          <p:nvPr>
            <p:ph type="body" idx="1"/>
          </p:nvPr>
        </p:nvSpPr>
        <p:spPr>
          <a:xfrm>
            <a:off x="5402720" y="5099378"/>
            <a:ext cx="3732756" cy="685279"/>
          </a:xfrm>
        </p:spPr>
        <p:txBody>
          <a:bodyPr/>
          <a:lstStyle/>
          <a:p>
            <a:pPr algn="ctr"/>
            <a:r>
              <a:rPr lang="es-MX" b="1" dirty="0" smtClean="0"/>
              <a:t>TRABAJO COLEGIADO</a:t>
            </a:r>
            <a:endParaRPr lang="en-US" b="1" dirty="0"/>
          </a:p>
        </p:txBody>
      </p:sp>
      <p:sp>
        <p:nvSpPr>
          <p:cNvPr id="88" name="Marcador de texto 5"/>
          <p:cNvSpPr>
            <a:spLocks noGrp="1"/>
          </p:cNvSpPr>
          <p:nvPr>
            <p:ph type="body" idx="1"/>
          </p:nvPr>
        </p:nvSpPr>
        <p:spPr>
          <a:xfrm>
            <a:off x="5987491" y="2344243"/>
            <a:ext cx="2755726" cy="685279"/>
          </a:xfrm>
        </p:spPr>
        <p:txBody>
          <a:bodyPr/>
          <a:lstStyle/>
          <a:p>
            <a:pPr algn="ctr"/>
            <a:r>
              <a:rPr lang="es-MX" b="1" dirty="0" smtClean="0"/>
              <a:t>PLANIFICACIÓN</a:t>
            </a:r>
            <a:endParaRPr lang="en-US" b="1" dirty="0"/>
          </a:p>
        </p:txBody>
      </p:sp>
      <p:sp>
        <p:nvSpPr>
          <p:cNvPr id="89" name="Marcador de texto 5"/>
          <p:cNvSpPr>
            <a:spLocks noGrp="1"/>
          </p:cNvSpPr>
          <p:nvPr>
            <p:ph type="body" idx="1"/>
          </p:nvPr>
        </p:nvSpPr>
        <p:spPr>
          <a:xfrm>
            <a:off x="5976553" y="1183583"/>
            <a:ext cx="2755726" cy="685279"/>
          </a:xfrm>
        </p:spPr>
        <p:txBody>
          <a:bodyPr/>
          <a:lstStyle/>
          <a:p>
            <a:pPr algn="ctr"/>
            <a:r>
              <a:rPr lang="es-MX" b="1" dirty="0" smtClean="0"/>
              <a:t>IDENTIDAD</a:t>
            </a:r>
            <a:endParaRPr lang="en-US" b="1" dirty="0"/>
          </a:p>
        </p:txBody>
      </p:sp>
      <p:pic>
        <p:nvPicPr>
          <p:cNvPr id="90" name="Imagen 89"/>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92820" y="1856061"/>
            <a:ext cx="3143265" cy="2026270"/>
          </a:xfrm>
          <a:prstGeom prst="rect">
            <a:avLst/>
          </a:prstGeom>
        </p:spPr>
      </p:pic>
    </p:spTree>
    <p:extLst>
      <p:ext uri="{BB962C8B-B14F-4D97-AF65-F5344CB8AC3E}">
        <p14:creationId xmlns:p14="http://schemas.microsoft.com/office/powerpoint/2010/main" val="1952090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3985</TotalTime>
  <Words>1031</Words>
  <Application>Microsoft Office PowerPoint</Application>
  <PresentationFormat>Personalizado</PresentationFormat>
  <Paragraphs>123</Paragraphs>
  <Slides>14</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Lato Light</vt:lpstr>
      <vt:lpstr>Roboto Slab Regular</vt:lpstr>
      <vt:lpstr>Bahnschrift SemiBold</vt:lpstr>
      <vt:lpstr>Bahnschrift</vt:lpstr>
      <vt:lpstr>Bahnschrift Light</vt:lpstr>
      <vt:lpstr>Calibri</vt:lpstr>
      <vt:lpstr>Kent template</vt:lpstr>
      <vt:lpstr>PORTAFOLIO DEL DOCENTE</vt:lpstr>
      <vt:lpstr>¿Cómo promuevo la reflexión sobre mi práctica pedagógica?</vt:lpstr>
      <vt:lpstr>Portafolio</vt:lpstr>
      <vt:lpstr>Portafolio del docente</vt:lpstr>
      <vt:lpstr>HERRAMIENTA…</vt:lpstr>
      <vt:lpstr>TIPOS</vt:lpstr>
      <vt:lpstr>IMPORTANTE: “En ningún caso es una pila indiferenciada de todo lo que se ha hecho; siempre tienen que delimitarse propósitos, criterios de selección y desempeño así como formatos claros para ponderar la calidad del mismo o, eventualmente, asignar una calificación.” </vt:lpstr>
      <vt:lpstr>ESTRUCTURA</vt:lpstr>
      <vt:lpstr>ESTRUCTURA</vt:lpstr>
      <vt:lpstr>Presentación de PowerPoint</vt:lpstr>
      <vt:lpstr>Presentación de PowerPoint</vt:lpstr>
      <vt:lpstr>Presentación de PowerPoint</vt:lpstr>
      <vt:lpstr>Fuentes de información: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PORTAFOLIO DEL DOCENTE</dc:title>
  <dc:creator>LENOVO</dc:creator>
  <cp:lastModifiedBy>PC-RODY</cp:lastModifiedBy>
  <cp:revision>104</cp:revision>
  <dcterms:modified xsi:type="dcterms:W3CDTF">2020-09-29T23:42:08Z</dcterms:modified>
</cp:coreProperties>
</file>