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>
        <p:scale>
          <a:sx n="72" d="100"/>
          <a:sy n="72" d="100"/>
        </p:scale>
        <p:origin x="-9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9333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s-PE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s-PE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6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16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6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1005840" y="1300785"/>
            <a:ext cx="5225143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Twentieth Century"/>
              <a:buNone/>
            </a:pPr>
            <a:r>
              <a:rPr lang="es-PE" sz="4400" dirty="0">
                <a:solidFill>
                  <a:srgbClr val="FFC000"/>
                </a:solidFill>
              </a:rPr>
              <a:t>HERRAMIENTAS COLABORATIVAS</a:t>
            </a:r>
            <a:endParaRPr sz="4400" dirty="0">
              <a:solidFill>
                <a:srgbClr val="FFC000"/>
              </a:solidFill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4806542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PE"/>
              <a:t>DIRECCION DE GESTION PEDAGOGICA</a:t>
            </a:r>
            <a:endParaRPr/>
          </a:p>
        </p:txBody>
      </p:sp>
      <p:pic>
        <p:nvPicPr>
          <p:cNvPr id="157" name="Google Shape;157;p19" descr="Aprende fácil! ¿Cómo convertir tus documentos de Google en una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230" y="1515290"/>
            <a:ext cx="4990012" cy="374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 descr="Qué es google docs? - Nuevas Tecnologías en la educació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4388" y="1426566"/>
            <a:ext cx="4122787" cy="353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60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Twentieth Century"/>
              <a:buNone/>
            </a:pPr>
            <a:r>
              <a:rPr lang="es-PE" sz="4400">
                <a:solidFill>
                  <a:srgbClr val="FFC000"/>
                </a:solidFill>
              </a:rPr>
              <a:t>GOOGLE DOCS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300446" y="1256750"/>
            <a:ext cx="7680960" cy="531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s-PE" sz="2200"/>
              <a:t>ES GRATUITO SOLO SE NECESITA UNA CUENTA DE GOOGLE (GMAIL)</a:t>
            </a:r>
            <a:endParaRPr sz="2200"/>
          </a:p>
          <a:p>
            <a:pPr marL="228600" lvl="0" indent="-241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s-PE" sz="2200"/>
              <a:t>PROCESADOR DE TEXTOS, PRESENTACIONES, HOJA DE CALCULO,  CALENDARIO, FORMULARIO</a:t>
            </a:r>
            <a:endParaRPr sz="2200"/>
          </a:p>
          <a:p>
            <a:pPr marL="228600" lvl="0" indent="-241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s-PE" sz="2200"/>
              <a:t>PERMITE EL ACCESO A VARIOS USUARIOS PARA QUE PUEDAN TRABAJAR EN COLABORACIÓN CON LAS DEBIDAS AUTORIZACIONES, AL MISMO TIEMPO.</a:t>
            </a:r>
            <a:endParaRPr sz="2200"/>
          </a:p>
          <a:p>
            <a:pPr marL="228600" lvl="0" indent="-241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s-PE" sz="2200"/>
              <a:t>USADO EN TRABAJOS QUE SE TENGAN QUE PONER OPINIONES EN COMÚN.</a:t>
            </a:r>
            <a:endParaRPr sz="2200"/>
          </a:p>
          <a:p>
            <a:pPr marL="228600" lvl="0" indent="-241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s-PE" sz="2200"/>
              <a:t>SE GRABA DE FORMA AUTOMÁTICA</a:t>
            </a:r>
            <a:endParaRPr sz="2200"/>
          </a:p>
          <a:p>
            <a:pPr marL="228600" lvl="0" indent="-241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s-PE" sz="2200"/>
              <a:t>SINCRONIZADO CON TODOS TUS DISPOSITIVOS</a:t>
            </a:r>
            <a:endParaRPr sz="220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20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200"/>
          </a:p>
        </p:txBody>
      </p:sp>
      <p:sp>
        <p:nvSpPr>
          <p:cNvPr id="165" name="Google Shape;165;p20"/>
          <p:cNvSpPr/>
          <p:nvPr/>
        </p:nvSpPr>
        <p:spPr>
          <a:xfrm>
            <a:off x="6975565" y="5163595"/>
            <a:ext cx="47113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s-PE" sz="20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 PODER MODIFICAR VARIAS PERSONAS EL DOCUMENTO, SE PUEDEN BORRAR LOS DATOS DE OTRO.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60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Twentieth Century"/>
              <a:buNone/>
            </a:pPr>
            <a:r>
              <a:rPr lang="es-PE" sz="4400">
                <a:solidFill>
                  <a:srgbClr val="FFC000"/>
                </a:solidFill>
              </a:rPr>
              <a:t>GOOGLE DOC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913775" y="1426566"/>
            <a:ext cx="5322358" cy="484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s-PE" dirty="0"/>
              <a:t>ES UN PROCESADOR DE TEXTOS ONLINE.</a:t>
            </a:r>
            <a:endParaRPr dirty="0"/>
          </a:p>
          <a:p>
            <a:pPr marL="228600" lvl="0" indent="-241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s-PE" dirty="0"/>
              <a:t>ÚTIL EN TRABAJOS DE INVESTIGACIÓN O EN TRABAJOS DONDE VARIAS PERSONAS TIENEN QUE APORTAR SU CONOCIMIENTO.</a:t>
            </a:r>
            <a:endParaRPr dirty="0"/>
          </a:p>
          <a:p>
            <a:pPr marL="228600" lvl="0" indent="-241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s-PE" dirty="0"/>
              <a:t>PUEDE SER PARA UN DOCUMENTO PERSONAL SIN NECESIDAD DE COMPARTIRLO (FILE PERSONAL, SESIONES DE CLASE, ETC)</a:t>
            </a:r>
            <a:endParaRPr dirty="0"/>
          </a:p>
          <a:p>
            <a:pPr marL="228600" lvl="0" indent="-2413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s-PE" dirty="0"/>
              <a:t>AL TRABAJAR DE MANERA COLABORATIVA PARA SU USO ES NECESARIO EL INTERNET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72" name="Google Shape;172;p21" descr="Google Docs, συνεργασία με άλλους χρήστες στη συγγραφή άρθρων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6133" y="1426566"/>
            <a:ext cx="5877846" cy="3563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60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Twentieth Century"/>
              <a:buNone/>
            </a:pPr>
            <a:r>
              <a:rPr lang="es-PE" sz="4400">
                <a:solidFill>
                  <a:srgbClr val="FFC000"/>
                </a:solidFill>
              </a:rPr>
              <a:t>GOOGLE SLIDE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913775" y="1426566"/>
            <a:ext cx="6048728" cy="51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PE" sz="2400"/>
              <a:t>CREA PRESENTACIONES DE DIAPOSITIVAS, GUARDALAS EN LA NUBE Y EDITALAS.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s-PE" sz="2400"/>
              <a:t>PREPÁRATE A EXPONERLAS DESDE DONDEQUIERA QUE ESTÉS.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s-PE" sz="2400"/>
              <a:t>PRESENTA LA EXPOSICIÓN EN SECUENCIA DE UNA MANERA ORGANIZADA Y DINÁMICA.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s-PE" sz="2400"/>
              <a:t>COMPARTE Y TRABAJA EN GRUPO</a:t>
            </a:r>
            <a:endParaRPr sz="2400"/>
          </a:p>
        </p:txBody>
      </p:sp>
      <p:pic>
        <p:nvPicPr>
          <p:cNvPr id="179" name="Google Shape;179;p22" descr="Google Slides: Collaboration Examples - YouTu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0972" y="1426567"/>
            <a:ext cx="4616522" cy="25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 descr="Google Slides - Google Apps/Common Core_Middle School_Phillipsburg_SS"/>
          <p:cNvPicPr preferRelativeResize="0"/>
          <p:nvPr/>
        </p:nvPicPr>
        <p:blipFill rotWithShape="1">
          <a:blip r:embed="rId4">
            <a:alphaModFix/>
          </a:blip>
          <a:srcRect t="7486" b="18913"/>
          <a:stretch/>
        </p:blipFill>
        <p:spPr>
          <a:xfrm>
            <a:off x="7090972" y="4200245"/>
            <a:ext cx="4616522" cy="254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60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Twentieth Century"/>
              <a:buNone/>
            </a:pPr>
            <a:r>
              <a:rPr lang="es-PE" sz="4400">
                <a:solidFill>
                  <a:srgbClr val="FFC000"/>
                </a:solidFill>
              </a:rPr>
              <a:t>GOOGLE CALC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913776" y="1426566"/>
            <a:ext cx="4768568" cy="456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s-PE" sz="2500"/>
              <a:t>LAS HOJAS DE CÁLCULO DE GOOGLE CUENTAN CON FÓRMULAS INCORPORADAS, TABLAS DINÁMICAS Y OPCIONES DE FORMATO. </a:t>
            </a:r>
            <a:endParaRPr sz="2500"/>
          </a:p>
          <a:p>
            <a:pPr marL="228600" lvl="0" indent="-234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s-PE" sz="2500"/>
              <a:t>PUEDES OBTENER GRÁFICOS DE COLORES. </a:t>
            </a:r>
            <a:endParaRPr sz="2100"/>
          </a:p>
          <a:p>
            <a:pPr marL="228600" lvl="0" indent="-234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s-PE" sz="2500"/>
              <a:t>TRABAJO EN EQUIPO</a:t>
            </a:r>
            <a:endParaRPr sz="2100"/>
          </a:p>
        </p:txBody>
      </p:sp>
      <p:pic>
        <p:nvPicPr>
          <p:cNvPr id="187" name="Google Shape;187;p23" descr="3 - Tabla 1 - Hoja de Calculo Google Drive - YouTu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088" y="1426566"/>
            <a:ext cx="6404681" cy="3602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 descr="Google Calendar ahora también muestra las tareas pendientes de Task"/>
          <p:cNvPicPr preferRelativeResize="0"/>
          <p:nvPr/>
        </p:nvPicPr>
        <p:blipFill rotWithShape="1">
          <a:blip r:embed="rId3">
            <a:alphaModFix/>
          </a:blip>
          <a:srcRect l="1648" t="4245" r="1806" b="5547"/>
          <a:stretch/>
        </p:blipFill>
        <p:spPr>
          <a:xfrm>
            <a:off x="5484026" y="1426556"/>
            <a:ext cx="6335485" cy="333102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60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Twentieth Century"/>
              <a:buNone/>
            </a:pPr>
            <a:r>
              <a:rPr lang="es-PE" sz="4400">
                <a:solidFill>
                  <a:srgbClr val="FFC000"/>
                </a:solidFill>
              </a:rPr>
              <a:t>GOOGLE CALENDAR</a:t>
            </a:r>
            <a:endParaRPr sz="4400">
              <a:solidFill>
                <a:srgbClr val="FFC000"/>
              </a:solidFill>
            </a:endParaRPr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182874" y="1426575"/>
            <a:ext cx="6411889" cy="51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s-PE" sz="2400" dirty="0"/>
              <a:t>ES UNA AGENDA Y CALENDARIO ELECTRÓNICO DESARROLLADO POR GOOGLE.</a:t>
            </a:r>
            <a:endParaRPr dirty="0"/>
          </a:p>
          <a:p>
            <a:pPr marL="228600" lvl="0" indent="-234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s-PE" sz="2400" dirty="0"/>
              <a:t>PERMITE SINCRONIZARLO CON LOS CONTACTOS DE GMAIL DE MANERA QUE PODAMOS INVITARLOS Y COMPARTIR EVENTOS</a:t>
            </a:r>
            <a:endParaRPr dirty="0"/>
          </a:p>
          <a:p>
            <a:pPr marL="228600" lvl="0" indent="-234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s-PE" sz="2400" dirty="0"/>
              <a:t>CUENTA CON UNA GAMA DE COLORES PARA ALINEAR NUESTROS ROLES. PONLE UNO DIFERENTE A CADA ROL.</a:t>
            </a:r>
            <a:endParaRPr dirty="0"/>
          </a:p>
        </p:txBody>
      </p:sp>
      <p:sp>
        <p:nvSpPr>
          <p:cNvPr id="195" name="Google Shape;195;p24"/>
          <p:cNvSpPr/>
          <p:nvPr/>
        </p:nvSpPr>
        <p:spPr>
          <a:xfrm>
            <a:off x="6177575" y="4956250"/>
            <a:ext cx="54957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 TU TIEMPO DESDE CUALQUIER DISPOSITIVO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7442" y="1227910"/>
            <a:ext cx="3214335" cy="540802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60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Twentieth Century"/>
              <a:buNone/>
            </a:pPr>
            <a:r>
              <a:rPr lang="es-PE" sz="4400">
                <a:solidFill>
                  <a:srgbClr val="FFC000"/>
                </a:solidFill>
              </a:rPr>
              <a:t>GOOGLE FORM</a:t>
            </a:r>
            <a:endParaRPr sz="4400">
              <a:solidFill>
                <a:srgbClr val="FFC000"/>
              </a:solidFill>
            </a:endParaRPr>
          </a:p>
        </p:txBody>
      </p:sp>
      <p:pic>
        <p:nvPicPr>
          <p:cNvPr id="201" name="Google Shape;201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529136" y="1227910"/>
            <a:ext cx="3421675" cy="14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8182" y="3004457"/>
            <a:ext cx="3383584" cy="257338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182881" y="1426566"/>
            <a:ext cx="4963886" cy="518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182881" y="1227910"/>
            <a:ext cx="5234246" cy="518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LOS FORMULARIOS SON FÁCILES DE CREAR, EDITAR Y RESPONDER EN PANTALLAS GRANDES Y PEQUEÑAS</a:t>
            </a:r>
            <a:endParaRPr sz="20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ADMINISTRA INSCRIPCIONES, PREPARA ENCUESTAS, RECOPILA DATOS, CREA UN EXAMEN Y MÁS</a:t>
            </a:r>
            <a:endParaRPr sz="20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LAS RESPUESTAS A TUS ENCUESTAS SE RECOPILAN DE FORMA AUTOMÁTICA Y ORDENADA EN FORMULARIOS, CON GRÁFICOS Y DATOS DE LAS RESPUESTAS EN TIEMPO REAL.</a:t>
            </a:r>
            <a:endParaRPr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 descr="Puedo desinstalar las aplicaciones de Google en mi Android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460" y="254994"/>
            <a:ext cx="9722586" cy="554491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>
            <a:spLocks noGrp="1"/>
          </p:cNvSpPr>
          <p:nvPr>
            <p:ph type="ctrTitle"/>
          </p:nvPr>
        </p:nvSpPr>
        <p:spPr>
          <a:xfrm>
            <a:off x="8354290" y="4308765"/>
            <a:ext cx="3589718" cy="229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s-PE" dirty="0">
                <a:solidFill>
                  <a:srgbClr val="FF0000"/>
                </a:solidFill>
              </a:rPr>
              <a:t>GRACIAS POR SU ATENCIÓN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330</Words>
  <Application>Microsoft Office PowerPoint</Application>
  <PresentationFormat>Personalizado</PresentationFormat>
  <Paragraphs>34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Gota</vt:lpstr>
      <vt:lpstr>HERRAMIENTAS COLABORATIVAS</vt:lpstr>
      <vt:lpstr>GOOGLE DOCS</vt:lpstr>
      <vt:lpstr>GOOGLE DOC</vt:lpstr>
      <vt:lpstr>GOOGLE SLIDE</vt:lpstr>
      <vt:lpstr>GOOGLE CALC</vt:lpstr>
      <vt:lpstr>GOOGLE CALENDAR</vt:lpstr>
      <vt:lpstr>GOOGLE FORM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COLABORATIVAS</dc:title>
  <dc:creator>PC-RODY</dc:creator>
  <cp:lastModifiedBy>PC-RODY</cp:lastModifiedBy>
  <cp:revision>2</cp:revision>
  <dcterms:modified xsi:type="dcterms:W3CDTF">2020-07-10T21:11:30Z</dcterms:modified>
</cp:coreProperties>
</file>