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9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8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2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5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9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blob:https://web.whatsapp.com/399eb2f1-5c66-4805-8526-ca6de41f73a6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0" y="270456"/>
            <a:ext cx="11480043" cy="64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9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5" y="231820"/>
            <a:ext cx="11332507" cy="6078828"/>
          </a:xfrm>
        </p:spPr>
      </p:pic>
    </p:spTree>
    <p:extLst>
      <p:ext uri="{BB962C8B-B14F-4D97-AF65-F5344CB8AC3E}">
        <p14:creationId xmlns:p14="http://schemas.microsoft.com/office/powerpoint/2010/main" val="35700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8" y="149358"/>
            <a:ext cx="11280461" cy="6583845"/>
          </a:xfrm>
        </p:spPr>
      </p:pic>
    </p:spTree>
    <p:extLst>
      <p:ext uri="{BB962C8B-B14F-4D97-AF65-F5344CB8AC3E}">
        <p14:creationId xmlns:p14="http://schemas.microsoft.com/office/powerpoint/2010/main" val="24443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4" y="131534"/>
            <a:ext cx="11363993" cy="6217751"/>
          </a:xfrm>
        </p:spPr>
      </p:pic>
    </p:spTree>
    <p:extLst>
      <p:ext uri="{BB962C8B-B14F-4D97-AF65-F5344CB8AC3E}">
        <p14:creationId xmlns:p14="http://schemas.microsoft.com/office/powerpoint/2010/main" val="40105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5" y="216966"/>
            <a:ext cx="11459672" cy="6067924"/>
          </a:xfrm>
        </p:spPr>
      </p:pic>
    </p:spTree>
    <p:extLst>
      <p:ext uri="{BB962C8B-B14F-4D97-AF65-F5344CB8AC3E}">
        <p14:creationId xmlns:p14="http://schemas.microsoft.com/office/powerpoint/2010/main" val="3909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2" y="324023"/>
            <a:ext cx="10987433" cy="6022358"/>
          </a:xfrm>
        </p:spPr>
      </p:pic>
    </p:spTree>
    <p:extLst>
      <p:ext uri="{BB962C8B-B14F-4D97-AF65-F5344CB8AC3E}">
        <p14:creationId xmlns:p14="http://schemas.microsoft.com/office/powerpoint/2010/main" val="42009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2" y="348746"/>
            <a:ext cx="11164725" cy="5987660"/>
          </a:xfrm>
        </p:spPr>
      </p:pic>
    </p:spTree>
    <p:extLst>
      <p:ext uri="{BB962C8B-B14F-4D97-AF65-F5344CB8AC3E}">
        <p14:creationId xmlns:p14="http://schemas.microsoft.com/office/powerpoint/2010/main" val="9721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" y="210122"/>
            <a:ext cx="11216559" cy="6190678"/>
          </a:xfrm>
        </p:spPr>
      </p:pic>
    </p:spTree>
    <p:extLst>
      <p:ext uri="{BB962C8B-B14F-4D97-AF65-F5344CB8AC3E}">
        <p14:creationId xmlns:p14="http://schemas.microsoft.com/office/powerpoint/2010/main" val="5560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>
            <p:ph idx="1" type="body"/>
          </p:nvPr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943" y="3"/>
            <a:ext cx="11102100" cy="63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9" y="215854"/>
            <a:ext cx="11168061" cy="6043278"/>
          </a:xfrm>
        </p:spPr>
      </p:pic>
    </p:spTree>
    <p:extLst>
      <p:ext uri="{BB962C8B-B14F-4D97-AF65-F5344CB8AC3E}">
        <p14:creationId xmlns:p14="http://schemas.microsoft.com/office/powerpoint/2010/main" val="2308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5" y="366560"/>
            <a:ext cx="10907813" cy="5944088"/>
          </a:xfrm>
        </p:spPr>
      </p:pic>
    </p:spTree>
    <p:extLst>
      <p:ext uri="{BB962C8B-B14F-4D97-AF65-F5344CB8AC3E}">
        <p14:creationId xmlns:p14="http://schemas.microsoft.com/office/powerpoint/2010/main" val="12969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